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4"/>
  </p:sldMasterIdLst>
  <p:notesMasterIdLst>
    <p:notesMasterId r:id="rId11"/>
  </p:notesMasterIdLst>
  <p:handoutMasterIdLst>
    <p:handoutMasterId r:id="rId12"/>
  </p:handoutMasterIdLst>
  <p:sldIdLst>
    <p:sldId id="261" r:id="rId5"/>
    <p:sldId id="271" r:id="rId6"/>
    <p:sldId id="272" r:id="rId7"/>
    <p:sldId id="257" r:id="rId8"/>
    <p:sldId id="274" r:id="rId9"/>
    <p:sldId id="273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840" userDrawn="1">
          <p15:clr>
            <a:srgbClr val="A4A3A4"/>
          </p15:clr>
        </p15:guide>
        <p15:guide id="2" orient="horz" pos="21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B04806B-96C0-980D-2E2B-6BEA039CB978}" v="4" dt="2019-09-10T14:03:15.570"/>
    <p1510:client id="{E2F29DAE-41A4-320E-4DAD-15AE6A39B792}" v="1041" dt="2019-09-08T12:42:33.993"/>
  </p1510:revLst>
</p1510:revInfo>
</file>

<file path=ppt/tableStyles.xml><?xml version="1.0" encoding="utf-8"?>
<a:tblStyleLst xmlns:a="http://schemas.openxmlformats.org/drawingml/2006/main" def="{69012ECD-51FC-41F1-AA8D-1B2483CD663E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>
        <p:scale>
          <a:sx n="60" d="100"/>
          <a:sy n="60" d="100"/>
        </p:scale>
        <p:origin x="1140" y="252"/>
      </p:cViewPr>
      <p:guideLst>
        <p:guide pos="3840"/>
        <p:guide orient="horz" pos="216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5" d="100"/>
          <a:sy n="65" d="100"/>
        </p:scale>
        <p:origin x="2796" y="6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handoutMaster" Target="handoutMasters/handoutMaster1.xml"/><Relationship Id="rId17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theme" Target="theme/theme1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9041DB8-B66F-4DC8-A96E-33677E0F90FF}" type="datetimeFigureOut">
              <a:rPr lang="en-US" smtClean="0"/>
              <a:t>9/13/2019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604A0D4-B89B-4ADD-AF9E-38636B40EE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738915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EB49C4A-65AC-492D-9701-81B46C3AD0E4}" type="datetimeFigureOut">
              <a:rPr lang="en-US" smtClean="0"/>
              <a:t>9/13/2019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0861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2869989-EB00-4EE7-BCB5-25BDC5BB29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363614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869989-EB00-4EE7-BCB5-25BDC5BB29F8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03039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/>
          <p:nvPr userDrawn="1"/>
        </p:nvGrpSpPr>
        <p:grpSpPr bwMode="hidden">
          <a:xfrm>
            <a:off x="-1" y="0"/>
            <a:ext cx="12192002" cy="6858000"/>
            <a:chOff x="-1" y="0"/>
            <a:chExt cx="12192002" cy="6858000"/>
          </a:xfrm>
        </p:grpSpPr>
        <p:cxnSp>
          <p:nvCxnSpPr>
            <p:cNvPr id="6" name="Straight Connector 5"/>
            <p:cNvCxnSpPr/>
            <p:nvPr/>
          </p:nvCxnSpPr>
          <p:spPr bwMode="hidden">
            <a:xfrm>
              <a:off x="610194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/>
            <p:cNvCxnSpPr/>
            <p:nvPr/>
          </p:nvCxnSpPr>
          <p:spPr bwMode="hidden">
            <a:xfrm>
              <a:off x="1829332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 bwMode="hidden">
            <a:xfrm>
              <a:off x="3048470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 bwMode="hidden">
            <a:xfrm>
              <a:off x="4267608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 bwMode="hidden">
            <a:xfrm>
              <a:off x="5486746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 bwMode="hidden">
            <a:xfrm>
              <a:off x="6705884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 bwMode="hidden">
            <a:xfrm>
              <a:off x="7925022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 bwMode="hidden">
            <a:xfrm>
              <a:off x="9144160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 bwMode="hidden">
            <a:xfrm>
              <a:off x="10363298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 bwMode="hidden">
            <a:xfrm>
              <a:off x="11582436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 bwMode="hidden">
            <a:xfrm>
              <a:off x="2819" y="386485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 bwMode="hidden">
            <a:xfrm>
              <a:off x="2819" y="1611181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 bwMode="hidden">
            <a:xfrm>
              <a:off x="2819" y="2835877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 bwMode="hidden">
            <a:xfrm>
              <a:off x="2819" y="4060573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 bwMode="hidden">
            <a:xfrm>
              <a:off x="2819" y="5285269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 bwMode="hidden">
            <a:xfrm>
              <a:off x="2819" y="6509965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3" name="Group 22"/>
            <p:cNvGrpSpPr/>
            <p:nvPr userDrawn="1"/>
          </p:nvGrpSpPr>
          <p:grpSpPr bwMode="hidden">
            <a:xfrm>
              <a:off x="-1" y="0"/>
              <a:ext cx="12192001" cy="6858000"/>
              <a:chOff x="-1" y="0"/>
              <a:chExt cx="12192001" cy="6858000"/>
            </a:xfrm>
          </p:grpSpPr>
          <p:cxnSp>
            <p:nvCxnSpPr>
              <p:cNvPr id="41" name="Straight Connector 40"/>
              <p:cNvCxnSpPr/>
              <p:nvPr/>
            </p:nvCxnSpPr>
            <p:spPr bwMode="hidden">
              <a:xfrm>
                <a:off x="225425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2" name="Straight Connector 41"/>
              <p:cNvCxnSpPr/>
              <p:nvPr/>
            </p:nvCxnSpPr>
            <p:spPr bwMode="hidden">
              <a:xfrm>
                <a:off x="1449154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3" name="Straight Connector 42"/>
              <p:cNvCxnSpPr/>
              <p:nvPr/>
            </p:nvCxnSpPr>
            <p:spPr bwMode="hidden">
              <a:xfrm>
                <a:off x="2665982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4" name="Straight Connector 43"/>
              <p:cNvCxnSpPr/>
              <p:nvPr/>
            </p:nvCxnSpPr>
            <p:spPr bwMode="hidden">
              <a:xfrm>
                <a:off x="3885119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5" name="Straight Connector 44"/>
              <p:cNvCxnSpPr/>
              <p:nvPr/>
            </p:nvCxnSpPr>
            <p:spPr bwMode="hidden">
              <a:xfrm>
                <a:off x="5106502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46" name="Group 45"/>
              <p:cNvGrpSpPr/>
              <p:nvPr/>
            </p:nvGrpSpPr>
            <p:grpSpPr bwMode="hidden">
              <a:xfrm>
                <a:off x="6327885" y="0"/>
                <a:ext cx="5864115" cy="5898673"/>
                <a:chOff x="6327885" y="0"/>
                <a:chExt cx="5864115" cy="5898673"/>
              </a:xfrm>
            </p:grpSpPr>
            <p:cxnSp>
              <p:nvCxnSpPr>
                <p:cNvPr id="52" name="Straight Connector 51"/>
                <p:cNvCxnSpPr/>
                <p:nvPr/>
              </p:nvCxnSpPr>
              <p:spPr bwMode="hidden">
                <a:xfrm>
                  <a:off x="6327885" y="0"/>
                  <a:ext cx="5864115" cy="5898673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3" name="Straight Connector 52"/>
                <p:cNvCxnSpPr/>
                <p:nvPr/>
              </p:nvCxnSpPr>
              <p:spPr bwMode="hidden">
                <a:xfrm>
                  <a:off x="7549268" y="0"/>
                  <a:ext cx="4642732" cy="4672425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4" name="Straight Connector 53"/>
                <p:cNvCxnSpPr/>
                <p:nvPr/>
              </p:nvCxnSpPr>
              <p:spPr bwMode="hidden">
                <a:xfrm>
                  <a:off x="8772997" y="0"/>
                  <a:ext cx="3419003" cy="3456749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5" name="Straight Connector 54"/>
                <p:cNvCxnSpPr/>
                <p:nvPr/>
              </p:nvCxnSpPr>
              <p:spPr bwMode="hidden">
                <a:xfrm>
                  <a:off x="9982200" y="0"/>
                  <a:ext cx="2209800" cy="2226469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6" name="Straight Connector 55"/>
                <p:cNvCxnSpPr/>
                <p:nvPr/>
              </p:nvCxnSpPr>
              <p:spPr bwMode="hidden">
                <a:xfrm>
                  <a:off x="11199019" y="0"/>
                  <a:ext cx="992981" cy="1002506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47" name="Straight Connector 46"/>
              <p:cNvCxnSpPr/>
              <p:nvPr/>
            </p:nvCxnSpPr>
            <p:spPr bwMode="hidden">
              <a:xfrm flipH="1" flipV="1">
                <a:off x="-1" y="1012053"/>
                <a:ext cx="5828811" cy="5845945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8" name="Straight Connector 47"/>
              <p:cNvCxnSpPr/>
              <p:nvPr/>
            </p:nvCxnSpPr>
            <p:spPr bwMode="hidden">
              <a:xfrm flipH="1" flipV="1">
                <a:off x="-1" y="2227340"/>
                <a:ext cx="4614781" cy="4630658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9" name="Straight Connector 48"/>
              <p:cNvCxnSpPr/>
              <p:nvPr/>
            </p:nvCxnSpPr>
            <p:spPr bwMode="hidden">
              <a:xfrm flipH="1" flipV="1">
                <a:off x="-1" y="3432149"/>
                <a:ext cx="3398419" cy="3425849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" name="Straight Connector 49"/>
              <p:cNvCxnSpPr/>
              <p:nvPr/>
            </p:nvCxnSpPr>
            <p:spPr bwMode="hidden">
              <a:xfrm flipH="1" flipV="1">
                <a:off x="-1" y="4651431"/>
                <a:ext cx="2196496" cy="2206567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" name="Straight Connector 50"/>
              <p:cNvCxnSpPr/>
              <p:nvPr/>
            </p:nvCxnSpPr>
            <p:spPr bwMode="hidden">
              <a:xfrm flipH="1" flipV="1">
                <a:off x="-1" y="5864453"/>
                <a:ext cx="987003" cy="993545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4" name="Group 23"/>
            <p:cNvGrpSpPr/>
            <p:nvPr userDrawn="1"/>
          </p:nvGrpSpPr>
          <p:grpSpPr bwMode="hidden">
            <a:xfrm flipH="1">
              <a:off x="0" y="0"/>
              <a:ext cx="12192001" cy="6858000"/>
              <a:chOff x="-1" y="0"/>
              <a:chExt cx="12192001" cy="6858000"/>
            </a:xfrm>
          </p:grpSpPr>
          <p:cxnSp>
            <p:nvCxnSpPr>
              <p:cNvPr id="25" name="Straight Connector 24"/>
              <p:cNvCxnSpPr/>
              <p:nvPr/>
            </p:nvCxnSpPr>
            <p:spPr bwMode="hidden">
              <a:xfrm>
                <a:off x="225425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Straight Connector 25"/>
              <p:cNvCxnSpPr/>
              <p:nvPr/>
            </p:nvCxnSpPr>
            <p:spPr bwMode="hidden">
              <a:xfrm>
                <a:off x="1449154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Straight Connector 26"/>
              <p:cNvCxnSpPr/>
              <p:nvPr/>
            </p:nvCxnSpPr>
            <p:spPr bwMode="hidden">
              <a:xfrm>
                <a:off x="2665982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Straight Connector 27"/>
              <p:cNvCxnSpPr/>
              <p:nvPr/>
            </p:nvCxnSpPr>
            <p:spPr bwMode="hidden">
              <a:xfrm>
                <a:off x="3885119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Straight Connector 28"/>
              <p:cNvCxnSpPr/>
              <p:nvPr/>
            </p:nvCxnSpPr>
            <p:spPr bwMode="hidden">
              <a:xfrm>
                <a:off x="5150644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30" name="Group 29"/>
              <p:cNvGrpSpPr/>
              <p:nvPr/>
            </p:nvGrpSpPr>
            <p:grpSpPr bwMode="hidden">
              <a:xfrm>
                <a:off x="6327885" y="0"/>
                <a:ext cx="5864115" cy="5898673"/>
                <a:chOff x="6327885" y="0"/>
                <a:chExt cx="5864115" cy="5898673"/>
              </a:xfrm>
            </p:grpSpPr>
            <p:cxnSp>
              <p:nvCxnSpPr>
                <p:cNvPr id="36" name="Straight Connector 35"/>
                <p:cNvCxnSpPr/>
                <p:nvPr/>
              </p:nvCxnSpPr>
              <p:spPr bwMode="hidden">
                <a:xfrm>
                  <a:off x="6327885" y="0"/>
                  <a:ext cx="5864115" cy="5898673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7" name="Straight Connector 36"/>
                <p:cNvCxnSpPr/>
                <p:nvPr/>
              </p:nvCxnSpPr>
              <p:spPr bwMode="hidden">
                <a:xfrm>
                  <a:off x="7549268" y="0"/>
                  <a:ext cx="4642732" cy="4672425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8" name="Straight Connector 37"/>
                <p:cNvCxnSpPr/>
                <p:nvPr/>
              </p:nvCxnSpPr>
              <p:spPr bwMode="hidden">
                <a:xfrm>
                  <a:off x="8772997" y="0"/>
                  <a:ext cx="3419003" cy="3456749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9" name="Straight Connector 38"/>
                <p:cNvCxnSpPr/>
                <p:nvPr/>
              </p:nvCxnSpPr>
              <p:spPr bwMode="hidden">
                <a:xfrm>
                  <a:off x="9982200" y="0"/>
                  <a:ext cx="2209800" cy="2226469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0" name="Straight Connector 39"/>
                <p:cNvCxnSpPr/>
                <p:nvPr/>
              </p:nvCxnSpPr>
              <p:spPr bwMode="hidden">
                <a:xfrm>
                  <a:off x="11199019" y="0"/>
                  <a:ext cx="992981" cy="1002506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31" name="Straight Connector 30"/>
              <p:cNvCxnSpPr/>
              <p:nvPr/>
            </p:nvCxnSpPr>
            <p:spPr bwMode="hidden">
              <a:xfrm flipH="1" flipV="1">
                <a:off x="-1" y="1012053"/>
                <a:ext cx="5828811" cy="5845945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Straight Connector 31"/>
              <p:cNvCxnSpPr/>
              <p:nvPr/>
            </p:nvCxnSpPr>
            <p:spPr bwMode="hidden">
              <a:xfrm flipH="1" flipV="1">
                <a:off x="-1" y="2227340"/>
                <a:ext cx="4614781" cy="4630658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" name="Straight Connector 32"/>
              <p:cNvCxnSpPr/>
              <p:nvPr/>
            </p:nvCxnSpPr>
            <p:spPr bwMode="hidden">
              <a:xfrm flipH="1" flipV="1">
                <a:off x="-1" y="3432149"/>
                <a:ext cx="3398419" cy="3425849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" name="Straight Connector 33"/>
              <p:cNvCxnSpPr/>
              <p:nvPr/>
            </p:nvCxnSpPr>
            <p:spPr bwMode="hidden">
              <a:xfrm flipH="1" flipV="1">
                <a:off x="-1" y="4651431"/>
                <a:ext cx="2196496" cy="2206567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Straight Connector 34"/>
              <p:cNvCxnSpPr/>
              <p:nvPr/>
            </p:nvCxnSpPr>
            <p:spPr bwMode="hidden">
              <a:xfrm flipH="1" flipV="1">
                <a:off x="-1" y="5864453"/>
                <a:ext cx="987003" cy="993545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93845" y="1909346"/>
            <a:ext cx="9604310" cy="3383280"/>
          </a:xfrm>
        </p:spPr>
        <p:txBody>
          <a:bodyPr anchor="b">
            <a:normAutofit/>
          </a:bodyPr>
          <a:lstStyle>
            <a:lvl1pPr algn="l">
              <a:lnSpc>
                <a:spcPct val="76000"/>
              </a:lnSpc>
              <a:defRPr sz="8000" cap="none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93845" y="5432564"/>
            <a:ext cx="9604310" cy="457200"/>
          </a:xfrm>
        </p:spPr>
        <p:txBody>
          <a:bodyPr>
            <a:normAutofit/>
          </a:bodyPr>
          <a:lstStyle>
            <a:lvl1pPr marL="0" indent="0" algn="l">
              <a:spcBef>
                <a:spcPts val="0"/>
              </a:spcBef>
              <a:buNone/>
              <a:defRPr sz="2000" b="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cxnSp>
        <p:nvCxnSpPr>
          <p:cNvPr id="58" name="Straight Connector 57"/>
          <p:cNvCxnSpPr/>
          <p:nvPr userDrawn="1"/>
        </p:nvCxnSpPr>
        <p:spPr>
          <a:xfrm>
            <a:off x="1295400" y="5294175"/>
            <a:ext cx="9601200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988627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374B5B-21A0-4192-BF4C-38187F1A68D8}" type="datetime1">
              <a:rPr lang="en-US" smtClean="0"/>
              <a:t>9/13/2019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4441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gradFill flip="none" rotWithShape="1">
          <a:gsLst>
            <a:gs pos="0">
              <a:schemeClr val="accent1"/>
            </a:gs>
            <a:gs pos="97000">
              <a:schemeClr val="accent1">
                <a:lumMod val="8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 userDrawn="1"/>
        </p:nvGrpSpPr>
        <p:grpSpPr bwMode="hidden">
          <a:xfrm>
            <a:off x="-1" y="0"/>
            <a:ext cx="12192002" cy="6858000"/>
            <a:chOff x="-1" y="0"/>
            <a:chExt cx="12192002" cy="6858000"/>
          </a:xfrm>
        </p:grpSpPr>
        <p:cxnSp>
          <p:nvCxnSpPr>
            <p:cNvPr id="8" name="Straight Connector 7"/>
            <p:cNvCxnSpPr/>
            <p:nvPr/>
          </p:nvCxnSpPr>
          <p:spPr bwMode="hidden">
            <a:xfrm>
              <a:off x="610194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 bwMode="hidden">
            <a:xfrm>
              <a:off x="1829332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 bwMode="hidden">
            <a:xfrm>
              <a:off x="3048470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 bwMode="hidden">
            <a:xfrm>
              <a:off x="4267608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 bwMode="hidden">
            <a:xfrm>
              <a:off x="5486746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 bwMode="hidden">
            <a:xfrm>
              <a:off x="6705884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 bwMode="hidden">
            <a:xfrm>
              <a:off x="7925022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 bwMode="hidden">
            <a:xfrm>
              <a:off x="9144160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 bwMode="hidden">
            <a:xfrm>
              <a:off x="10363298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 bwMode="hidden">
            <a:xfrm>
              <a:off x="11582436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 bwMode="hidden">
            <a:xfrm>
              <a:off x="2819" y="386485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 bwMode="hidden">
            <a:xfrm>
              <a:off x="2819" y="1611181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 bwMode="hidden">
            <a:xfrm>
              <a:off x="2819" y="2835877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 bwMode="hidden">
            <a:xfrm>
              <a:off x="2819" y="4060573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 bwMode="hidden">
            <a:xfrm>
              <a:off x="2819" y="5285269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 bwMode="hidden">
            <a:xfrm>
              <a:off x="2819" y="6509965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4" name="Group 23"/>
            <p:cNvGrpSpPr/>
            <p:nvPr userDrawn="1"/>
          </p:nvGrpSpPr>
          <p:grpSpPr bwMode="hidden">
            <a:xfrm>
              <a:off x="-1" y="0"/>
              <a:ext cx="12192001" cy="6858000"/>
              <a:chOff x="-1" y="0"/>
              <a:chExt cx="12192001" cy="6858000"/>
            </a:xfrm>
          </p:grpSpPr>
          <p:cxnSp>
            <p:nvCxnSpPr>
              <p:cNvPr id="42" name="Straight Connector 41"/>
              <p:cNvCxnSpPr/>
              <p:nvPr/>
            </p:nvCxnSpPr>
            <p:spPr bwMode="hidden">
              <a:xfrm>
                <a:off x="225425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3" name="Straight Connector 42"/>
              <p:cNvCxnSpPr/>
              <p:nvPr/>
            </p:nvCxnSpPr>
            <p:spPr bwMode="hidden">
              <a:xfrm>
                <a:off x="1449154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4" name="Straight Connector 43"/>
              <p:cNvCxnSpPr/>
              <p:nvPr/>
            </p:nvCxnSpPr>
            <p:spPr bwMode="hidden">
              <a:xfrm>
                <a:off x="2665982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5" name="Straight Connector 44"/>
              <p:cNvCxnSpPr/>
              <p:nvPr/>
            </p:nvCxnSpPr>
            <p:spPr bwMode="hidden">
              <a:xfrm>
                <a:off x="3885119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6" name="Straight Connector 45"/>
              <p:cNvCxnSpPr/>
              <p:nvPr/>
            </p:nvCxnSpPr>
            <p:spPr bwMode="hidden">
              <a:xfrm>
                <a:off x="5106502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47" name="Group 46"/>
              <p:cNvGrpSpPr/>
              <p:nvPr/>
            </p:nvGrpSpPr>
            <p:grpSpPr bwMode="hidden">
              <a:xfrm>
                <a:off x="6327885" y="0"/>
                <a:ext cx="5864115" cy="5898673"/>
                <a:chOff x="6327885" y="0"/>
                <a:chExt cx="5864115" cy="5898673"/>
              </a:xfrm>
            </p:grpSpPr>
            <p:cxnSp>
              <p:nvCxnSpPr>
                <p:cNvPr id="53" name="Straight Connector 52"/>
                <p:cNvCxnSpPr/>
                <p:nvPr/>
              </p:nvCxnSpPr>
              <p:spPr bwMode="hidden">
                <a:xfrm>
                  <a:off x="6327885" y="0"/>
                  <a:ext cx="5864115" cy="5898673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4" name="Straight Connector 53"/>
                <p:cNvCxnSpPr/>
                <p:nvPr/>
              </p:nvCxnSpPr>
              <p:spPr bwMode="hidden">
                <a:xfrm>
                  <a:off x="7549268" y="0"/>
                  <a:ext cx="4642732" cy="4672425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5" name="Straight Connector 54"/>
                <p:cNvCxnSpPr/>
                <p:nvPr/>
              </p:nvCxnSpPr>
              <p:spPr bwMode="hidden">
                <a:xfrm>
                  <a:off x="8772997" y="0"/>
                  <a:ext cx="3419003" cy="3456749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6" name="Straight Connector 55"/>
                <p:cNvCxnSpPr/>
                <p:nvPr/>
              </p:nvCxnSpPr>
              <p:spPr bwMode="hidden">
                <a:xfrm>
                  <a:off x="9982200" y="0"/>
                  <a:ext cx="2209800" cy="2226469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7" name="Straight Connector 56"/>
                <p:cNvCxnSpPr/>
                <p:nvPr/>
              </p:nvCxnSpPr>
              <p:spPr bwMode="hidden">
                <a:xfrm>
                  <a:off x="11199019" y="0"/>
                  <a:ext cx="992981" cy="1002506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48" name="Straight Connector 47"/>
              <p:cNvCxnSpPr/>
              <p:nvPr/>
            </p:nvCxnSpPr>
            <p:spPr bwMode="hidden">
              <a:xfrm flipH="1" flipV="1">
                <a:off x="-1" y="1012053"/>
                <a:ext cx="5828811" cy="5845945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9" name="Straight Connector 48"/>
              <p:cNvCxnSpPr/>
              <p:nvPr/>
            </p:nvCxnSpPr>
            <p:spPr bwMode="hidden">
              <a:xfrm flipH="1" flipV="1">
                <a:off x="-1" y="2227340"/>
                <a:ext cx="4614781" cy="4630658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" name="Straight Connector 49"/>
              <p:cNvCxnSpPr/>
              <p:nvPr/>
            </p:nvCxnSpPr>
            <p:spPr bwMode="hidden">
              <a:xfrm flipH="1" flipV="1">
                <a:off x="-1" y="3432149"/>
                <a:ext cx="3398419" cy="3425849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" name="Straight Connector 50"/>
              <p:cNvCxnSpPr/>
              <p:nvPr/>
            </p:nvCxnSpPr>
            <p:spPr bwMode="hidden">
              <a:xfrm flipH="1" flipV="1">
                <a:off x="-1" y="4651431"/>
                <a:ext cx="2196496" cy="2206567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2" name="Straight Connector 51"/>
              <p:cNvCxnSpPr/>
              <p:nvPr/>
            </p:nvCxnSpPr>
            <p:spPr bwMode="hidden">
              <a:xfrm flipH="1" flipV="1">
                <a:off x="-1" y="5864453"/>
                <a:ext cx="987003" cy="993545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5" name="Group 24"/>
            <p:cNvGrpSpPr/>
            <p:nvPr userDrawn="1"/>
          </p:nvGrpSpPr>
          <p:grpSpPr bwMode="hidden">
            <a:xfrm flipH="1">
              <a:off x="0" y="0"/>
              <a:ext cx="12192001" cy="6858000"/>
              <a:chOff x="-1" y="0"/>
              <a:chExt cx="12192001" cy="6858000"/>
            </a:xfrm>
          </p:grpSpPr>
          <p:cxnSp>
            <p:nvCxnSpPr>
              <p:cNvPr id="26" name="Straight Connector 25"/>
              <p:cNvCxnSpPr/>
              <p:nvPr/>
            </p:nvCxnSpPr>
            <p:spPr bwMode="hidden">
              <a:xfrm>
                <a:off x="225425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Straight Connector 26"/>
              <p:cNvCxnSpPr/>
              <p:nvPr/>
            </p:nvCxnSpPr>
            <p:spPr bwMode="hidden">
              <a:xfrm>
                <a:off x="1449154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Straight Connector 27"/>
              <p:cNvCxnSpPr/>
              <p:nvPr/>
            </p:nvCxnSpPr>
            <p:spPr bwMode="hidden">
              <a:xfrm>
                <a:off x="2665982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Straight Connector 28"/>
              <p:cNvCxnSpPr/>
              <p:nvPr/>
            </p:nvCxnSpPr>
            <p:spPr bwMode="hidden">
              <a:xfrm>
                <a:off x="3885119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" name="Straight Connector 29"/>
              <p:cNvCxnSpPr/>
              <p:nvPr/>
            </p:nvCxnSpPr>
            <p:spPr bwMode="hidden">
              <a:xfrm>
                <a:off x="5150644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31" name="Group 30"/>
              <p:cNvGrpSpPr/>
              <p:nvPr/>
            </p:nvGrpSpPr>
            <p:grpSpPr bwMode="hidden">
              <a:xfrm>
                <a:off x="6327885" y="0"/>
                <a:ext cx="5864115" cy="5898673"/>
                <a:chOff x="6327885" y="0"/>
                <a:chExt cx="5864115" cy="5898673"/>
              </a:xfrm>
            </p:grpSpPr>
            <p:cxnSp>
              <p:nvCxnSpPr>
                <p:cNvPr id="37" name="Straight Connector 36"/>
                <p:cNvCxnSpPr/>
                <p:nvPr/>
              </p:nvCxnSpPr>
              <p:spPr bwMode="hidden">
                <a:xfrm>
                  <a:off x="6327885" y="0"/>
                  <a:ext cx="5864115" cy="5898673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8" name="Straight Connector 37"/>
                <p:cNvCxnSpPr/>
                <p:nvPr/>
              </p:nvCxnSpPr>
              <p:spPr bwMode="hidden">
                <a:xfrm>
                  <a:off x="7549268" y="0"/>
                  <a:ext cx="4642732" cy="4672425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9" name="Straight Connector 38"/>
                <p:cNvCxnSpPr/>
                <p:nvPr/>
              </p:nvCxnSpPr>
              <p:spPr bwMode="hidden">
                <a:xfrm>
                  <a:off x="8772997" y="0"/>
                  <a:ext cx="3419003" cy="3456749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0" name="Straight Connector 39"/>
                <p:cNvCxnSpPr/>
                <p:nvPr/>
              </p:nvCxnSpPr>
              <p:spPr bwMode="hidden">
                <a:xfrm>
                  <a:off x="9982200" y="0"/>
                  <a:ext cx="2209800" cy="2226469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1" name="Straight Connector 40"/>
                <p:cNvCxnSpPr/>
                <p:nvPr/>
              </p:nvCxnSpPr>
              <p:spPr bwMode="hidden">
                <a:xfrm>
                  <a:off x="11199019" y="0"/>
                  <a:ext cx="992981" cy="1002506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32" name="Straight Connector 31"/>
              <p:cNvCxnSpPr/>
              <p:nvPr/>
            </p:nvCxnSpPr>
            <p:spPr bwMode="hidden">
              <a:xfrm flipH="1" flipV="1">
                <a:off x="-1" y="1012053"/>
                <a:ext cx="5828811" cy="5845945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" name="Straight Connector 32"/>
              <p:cNvCxnSpPr/>
              <p:nvPr/>
            </p:nvCxnSpPr>
            <p:spPr bwMode="hidden">
              <a:xfrm flipH="1" flipV="1">
                <a:off x="-1" y="2227340"/>
                <a:ext cx="4614781" cy="4630658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" name="Straight Connector 33"/>
              <p:cNvCxnSpPr/>
              <p:nvPr/>
            </p:nvCxnSpPr>
            <p:spPr bwMode="hidden">
              <a:xfrm flipH="1" flipV="1">
                <a:off x="-1" y="3432149"/>
                <a:ext cx="3398419" cy="3425849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Straight Connector 34"/>
              <p:cNvCxnSpPr/>
              <p:nvPr/>
            </p:nvCxnSpPr>
            <p:spPr bwMode="hidden">
              <a:xfrm flipH="1" flipV="1">
                <a:off x="-1" y="4651431"/>
                <a:ext cx="2196496" cy="2206567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" name="Straight Connector 35"/>
              <p:cNvCxnSpPr/>
              <p:nvPr/>
            </p:nvCxnSpPr>
            <p:spPr bwMode="hidden">
              <a:xfrm flipH="1" flipV="1">
                <a:off x="-1" y="5864453"/>
                <a:ext cx="987003" cy="993545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0" y="2541573"/>
            <a:ext cx="9601200" cy="2743200"/>
          </a:xfrm>
        </p:spPr>
        <p:txBody>
          <a:bodyPr anchor="b">
            <a:normAutofit/>
          </a:bodyPr>
          <a:lstStyle>
            <a:lvl1pPr>
              <a:lnSpc>
                <a:spcPct val="85000"/>
              </a:lnSpc>
              <a:defRPr sz="6000" cap="none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5431536"/>
            <a:ext cx="9601200" cy="457200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58" name="Straight Connector 57"/>
          <p:cNvCxnSpPr/>
          <p:nvPr userDrawn="1"/>
        </p:nvCxnSpPr>
        <p:spPr>
          <a:xfrm>
            <a:off x="1295400" y="5294175"/>
            <a:ext cx="96012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0677804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5400" y="1981199"/>
            <a:ext cx="4572000" cy="3810001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24600" y="1981199"/>
            <a:ext cx="4572000" cy="3810001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B5CF7C-B333-48E1-A4A6-83A3C8B73AC0}" type="datetime1">
              <a:rPr lang="en-US" smtClean="0"/>
              <a:t>9/13/2019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45679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1818322"/>
            <a:ext cx="4572000" cy="641350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20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2503713"/>
            <a:ext cx="4572000" cy="3287487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24600" y="1818322"/>
            <a:ext cx="4572000" cy="641350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20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24600" y="2503713"/>
            <a:ext cx="4572000" cy="3287487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320762-5CBF-4210-AB54-376B091119F8}" type="datetime1">
              <a:rPr lang="en-US" smtClean="0"/>
              <a:t>9/13/2019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79065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0DB371-BF5F-4058-A212-1A908E4D2674}" type="datetime1">
              <a:rPr lang="en-US" smtClean="0"/>
              <a:t>9/13/2019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89767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1" name="Group 160"/>
          <p:cNvGrpSpPr/>
          <p:nvPr userDrawn="1"/>
        </p:nvGrpSpPr>
        <p:grpSpPr bwMode="hidden">
          <a:xfrm>
            <a:off x="-1" y="0"/>
            <a:ext cx="12192002" cy="6858000"/>
            <a:chOff x="-1" y="0"/>
            <a:chExt cx="12192002" cy="6858000"/>
          </a:xfrm>
        </p:grpSpPr>
        <p:cxnSp>
          <p:nvCxnSpPr>
            <p:cNvPr id="162" name="Straight Connector 161"/>
            <p:cNvCxnSpPr/>
            <p:nvPr/>
          </p:nvCxnSpPr>
          <p:spPr bwMode="hidden">
            <a:xfrm>
              <a:off x="610194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3" name="Straight Connector 162"/>
            <p:cNvCxnSpPr/>
            <p:nvPr/>
          </p:nvCxnSpPr>
          <p:spPr bwMode="hidden">
            <a:xfrm>
              <a:off x="1829332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4" name="Straight Connector 163"/>
            <p:cNvCxnSpPr/>
            <p:nvPr/>
          </p:nvCxnSpPr>
          <p:spPr bwMode="hidden">
            <a:xfrm>
              <a:off x="3048470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5" name="Straight Connector 164"/>
            <p:cNvCxnSpPr/>
            <p:nvPr/>
          </p:nvCxnSpPr>
          <p:spPr bwMode="hidden">
            <a:xfrm>
              <a:off x="4267608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6" name="Straight Connector 165"/>
            <p:cNvCxnSpPr/>
            <p:nvPr/>
          </p:nvCxnSpPr>
          <p:spPr bwMode="hidden">
            <a:xfrm>
              <a:off x="5486746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7" name="Straight Connector 166"/>
            <p:cNvCxnSpPr/>
            <p:nvPr/>
          </p:nvCxnSpPr>
          <p:spPr bwMode="hidden">
            <a:xfrm>
              <a:off x="6705884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8" name="Straight Connector 167"/>
            <p:cNvCxnSpPr/>
            <p:nvPr/>
          </p:nvCxnSpPr>
          <p:spPr bwMode="hidden">
            <a:xfrm>
              <a:off x="7925022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9" name="Straight Connector 168"/>
            <p:cNvCxnSpPr/>
            <p:nvPr/>
          </p:nvCxnSpPr>
          <p:spPr bwMode="hidden">
            <a:xfrm>
              <a:off x="9144160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0" name="Straight Connector 169"/>
            <p:cNvCxnSpPr/>
            <p:nvPr/>
          </p:nvCxnSpPr>
          <p:spPr bwMode="hidden">
            <a:xfrm>
              <a:off x="10363298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1" name="Straight Connector 170"/>
            <p:cNvCxnSpPr/>
            <p:nvPr/>
          </p:nvCxnSpPr>
          <p:spPr bwMode="hidden">
            <a:xfrm>
              <a:off x="11582436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2" name="Straight Connector 171"/>
            <p:cNvCxnSpPr/>
            <p:nvPr/>
          </p:nvCxnSpPr>
          <p:spPr bwMode="hidden">
            <a:xfrm>
              <a:off x="2819" y="386485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3" name="Straight Connector 172"/>
            <p:cNvCxnSpPr/>
            <p:nvPr/>
          </p:nvCxnSpPr>
          <p:spPr bwMode="hidden">
            <a:xfrm>
              <a:off x="2819" y="1611181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4" name="Straight Connector 173"/>
            <p:cNvCxnSpPr/>
            <p:nvPr/>
          </p:nvCxnSpPr>
          <p:spPr bwMode="hidden">
            <a:xfrm>
              <a:off x="2819" y="2835877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5" name="Straight Connector 174"/>
            <p:cNvCxnSpPr/>
            <p:nvPr/>
          </p:nvCxnSpPr>
          <p:spPr bwMode="hidden">
            <a:xfrm>
              <a:off x="2819" y="4060573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6" name="Straight Connector 175"/>
            <p:cNvCxnSpPr/>
            <p:nvPr/>
          </p:nvCxnSpPr>
          <p:spPr bwMode="hidden">
            <a:xfrm>
              <a:off x="2819" y="5285269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7" name="Straight Connector 176"/>
            <p:cNvCxnSpPr/>
            <p:nvPr/>
          </p:nvCxnSpPr>
          <p:spPr bwMode="hidden">
            <a:xfrm>
              <a:off x="2819" y="6509965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78" name="Group 177"/>
            <p:cNvGrpSpPr/>
            <p:nvPr userDrawn="1"/>
          </p:nvGrpSpPr>
          <p:grpSpPr bwMode="hidden">
            <a:xfrm>
              <a:off x="-1" y="0"/>
              <a:ext cx="12192001" cy="6858000"/>
              <a:chOff x="-1" y="0"/>
              <a:chExt cx="12192001" cy="6858000"/>
            </a:xfrm>
          </p:grpSpPr>
          <p:cxnSp>
            <p:nvCxnSpPr>
              <p:cNvPr id="196" name="Straight Connector 195"/>
              <p:cNvCxnSpPr/>
              <p:nvPr/>
            </p:nvCxnSpPr>
            <p:spPr bwMode="hidden">
              <a:xfrm>
                <a:off x="225425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7" name="Straight Connector 196"/>
              <p:cNvCxnSpPr/>
              <p:nvPr/>
            </p:nvCxnSpPr>
            <p:spPr bwMode="hidden">
              <a:xfrm>
                <a:off x="1449154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8" name="Straight Connector 197"/>
              <p:cNvCxnSpPr/>
              <p:nvPr/>
            </p:nvCxnSpPr>
            <p:spPr bwMode="hidden">
              <a:xfrm>
                <a:off x="2665982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9" name="Straight Connector 198"/>
              <p:cNvCxnSpPr/>
              <p:nvPr/>
            </p:nvCxnSpPr>
            <p:spPr bwMode="hidden">
              <a:xfrm>
                <a:off x="3885119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0" name="Straight Connector 199"/>
              <p:cNvCxnSpPr/>
              <p:nvPr/>
            </p:nvCxnSpPr>
            <p:spPr bwMode="hidden">
              <a:xfrm>
                <a:off x="5106502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201" name="Group 200"/>
              <p:cNvGrpSpPr/>
              <p:nvPr/>
            </p:nvGrpSpPr>
            <p:grpSpPr bwMode="hidden">
              <a:xfrm>
                <a:off x="6327885" y="0"/>
                <a:ext cx="5864115" cy="5898673"/>
                <a:chOff x="6327885" y="0"/>
                <a:chExt cx="5864115" cy="5898673"/>
              </a:xfrm>
            </p:grpSpPr>
            <p:cxnSp>
              <p:nvCxnSpPr>
                <p:cNvPr id="207" name="Straight Connector 206"/>
                <p:cNvCxnSpPr/>
                <p:nvPr/>
              </p:nvCxnSpPr>
              <p:spPr bwMode="hidden">
                <a:xfrm>
                  <a:off x="6327885" y="0"/>
                  <a:ext cx="5864115" cy="5898673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08" name="Straight Connector 207"/>
                <p:cNvCxnSpPr/>
                <p:nvPr/>
              </p:nvCxnSpPr>
              <p:spPr bwMode="hidden">
                <a:xfrm>
                  <a:off x="7549268" y="0"/>
                  <a:ext cx="4642732" cy="4672425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09" name="Straight Connector 208"/>
                <p:cNvCxnSpPr/>
                <p:nvPr/>
              </p:nvCxnSpPr>
              <p:spPr bwMode="hidden">
                <a:xfrm>
                  <a:off x="8772997" y="0"/>
                  <a:ext cx="3419003" cy="3456749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10" name="Straight Connector 209"/>
                <p:cNvCxnSpPr/>
                <p:nvPr/>
              </p:nvCxnSpPr>
              <p:spPr bwMode="hidden">
                <a:xfrm>
                  <a:off x="9982200" y="0"/>
                  <a:ext cx="2209800" cy="2226469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11" name="Straight Connector 210"/>
                <p:cNvCxnSpPr/>
                <p:nvPr/>
              </p:nvCxnSpPr>
              <p:spPr bwMode="hidden">
                <a:xfrm>
                  <a:off x="11199019" y="0"/>
                  <a:ext cx="992981" cy="1002506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202" name="Straight Connector 201"/>
              <p:cNvCxnSpPr/>
              <p:nvPr/>
            </p:nvCxnSpPr>
            <p:spPr bwMode="hidden">
              <a:xfrm flipH="1" flipV="1">
                <a:off x="-1" y="1012053"/>
                <a:ext cx="5828811" cy="5845945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3" name="Straight Connector 202"/>
              <p:cNvCxnSpPr/>
              <p:nvPr/>
            </p:nvCxnSpPr>
            <p:spPr bwMode="hidden">
              <a:xfrm flipH="1" flipV="1">
                <a:off x="-1" y="2227340"/>
                <a:ext cx="4614781" cy="4630658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4" name="Straight Connector 203"/>
              <p:cNvCxnSpPr/>
              <p:nvPr/>
            </p:nvCxnSpPr>
            <p:spPr bwMode="hidden">
              <a:xfrm flipH="1" flipV="1">
                <a:off x="-1" y="3432149"/>
                <a:ext cx="3398419" cy="3425849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5" name="Straight Connector 204"/>
              <p:cNvCxnSpPr/>
              <p:nvPr/>
            </p:nvCxnSpPr>
            <p:spPr bwMode="hidden">
              <a:xfrm flipH="1" flipV="1">
                <a:off x="-1" y="4651431"/>
                <a:ext cx="2196496" cy="2206567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6" name="Straight Connector 205"/>
              <p:cNvCxnSpPr/>
              <p:nvPr/>
            </p:nvCxnSpPr>
            <p:spPr bwMode="hidden">
              <a:xfrm flipH="1" flipV="1">
                <a:off x="-1" y="5864453"/>
                <a:ext cx="987003" cy="993545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79" name="Group 178"/>
            <p:cNvGrpSpPr/>
            <p:nvPr userDrawn="1"/>
          </p:nvGrpSpPr>
          <p:grpSpPr bwMode="hidden">
            <a:xfrm flipH="1">
              <a:off x="0" y="0"/>
              <a:ext cx="12192001" cy="6858000"/>
              <a:chOff x="-1" y="0"/>
              <a:chExt cx="12192001" cy="6858000"/>
            </a:xfrm>
          </p:grpSpPr>
          <p:cxnSp>
            <p:nvCxnSpPr>
              <p:cNvPr id="180" name="Straight Connector 179"/>
              <p:cNvCxnSpPr/>
              <p:nvPr/>
            </p:nvCxnSpPr>
            <p:spPr bwMode="hidden">
              <a:xfrm>
                <a:off x="225425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1" name="Straight Connector 180"/>
              <p:cNvCxnSpPr/>
              <p:nvPr/>
            </p:nvCxnSpPr>
            <p:spPr bwMode="hidden">
              <a:xfrm>
                <a:off x="1449154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2" name="Straight Connector 181"/>
              <p:cNvCxnSpPr/>
              <p:nvPr/>
            </p:nvCxnSpPr>
            <p:spPr bwMode="hidden">
              <a:xfrm>
                <a:off x="2665982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3" name="Straight Connector 182"/>
              <p:cNvCxnSpPr/>
              <p:nvPr/>
            </p:nvCxnSpPr>
            <p:spPr bwMode="hidden">
              <a:xfrm>
                <a:off x="3885119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4" name="Straight Connector 183"/>
              <p:cNvCxnSpPr/>
              <p:nvPr/>
            </p:nvCxnSpPr>
            <p:spPr bwMode="hidden">
              <a:xfrm>
                <a:off x="5106502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185" name="Group 184"/>
              <p:cNvGrpSpPr/>
              <p:nvPr/>
            </p:nvGrpSpPr>
            <p:grpSpPr bwMode="hidden">
              <a:xfrm>
                <a:off x="6327885" y="0"/>
                <a:ext cx="5864115" cy="5898673"/>
                <a:chOff x="6327885" y="0"/>
                <a:chExt cx="5864115" cy="5898673"/>
              </a:xfrm>
            </p:grpSpPr>
            <p:cxnSp>
              <p:nvCxnSpPr>
                <p:cNvPr id="191" name="Straight Connector 190"/>
                <p:cNvCxnSpPr/>
                <p:nvPr/>
              </p:nvCxnSpPr>
              <p:spPr bwMode="hidden">
                <a:xfrm>
                  <a:off x="6327885" y="0"/>
                  <a:ext cx="5864115" cy="5898673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2" name="Straight Connector 191"/>
                <p:cNvCxnSpPr/>
                <p:nvPr/>
              </p:nvCxnSpPr>
              <p:spPr bwMode="hidden">
                <a:xfrm>
                  <a:off x="7549268" y="0"/>
                  <a:ext cx="4642732" cy="4672425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3" name="Straight Connector 192"/>
                <p:cNvCxnSpPr/>
                <p:nvPr/>
              </p:nvCxnSpPr>
              <p:spPr bwMode="hidden">
                <a:xfrm>
                  <a:off x="8772997" y="0"/>
                  <a:ext cx="3419003" cy="3456749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4" name="Straight Connector 193"/>
                <p:cNvCxnSpPr/>
                <p:nvPr/>
              </p:nvCxnSpPr>
              <p:spPr bwMode="hidden">
                <a:xfrm>
                  <a:off x="9982200" y="0"/>
                  <a:ext cx="2209800" cy="2226469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5" name="Straight Connector 194"/>
                <p:cNvCxnSpPr/>
                <p:nvPr/>
              </p:nvCxnSpPr>
              <p:spPr bwMode="hidden">
                <a:xfrm>
                  <a:off x="11199019" y="0"/>
                  <a:ext cx="992981" cy="1002506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186" name="Straight Connector 185"/>
              <p:cNvCxnSpPr/>
              <p:nvPr/>
            </p:nvCxnSpPr>
            <p:spPr bwMode="hidden">
              <a:xfrm flipH="1" flipV="1">
                <a:off x="-1" y="1012053"/>
                <a:ext cx="5828811" cy="5845945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7" name="Straight Connector 186"/>
              <p:cNvCxnSpPr/>
              <p:nvPr/>
            </p:nvCxnSpPr>
            <p:spPr bwMode="hidden">
              <a:xfrm flipH="1" flipV="1">
                <a:off x="-1" y="2227340"/>
                <a:ext cx="4614781" cy="4630658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8" name="Straight Connector 187"/>
              <p:cNvCxnSpPr/>
              <p:nvPr/>
            </p:nvCxnSpPr>
            <p:spPr bwMode="hidden">
              <a:xfrm flipH="1" flipV="1">
                <a:off x="-1" y="3432149"/>
                <a:ext cx="3398419" cy="3425849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9" name="Straight Connector 188"/>
              <p:cNvCxnSpPr/>
              <p:nvPr/>
            </p:nvCxnSpPr>
            <p:spPr bwMode="hidden">
              <a:xfrm flipH="1" flipV="1">
                <a:off x="-1" y="4651431"/>
                <a:ext cx="2196496" cy="2206567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0" name="Straight Connector 189"/>
              <p:cNvCxnSpPr/>
              <p:nvPr/>
            </p:nvCxnSpPr>
            <p:spPr bwMode="hidden">
              <a:xfrm flipH="1" flipV="1">
                <a:off x="-1" y="5864453"/>
                <a:ext cx="987003" cy="993545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12" name="Date Placeholder 2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A4083B-90AA-48CF-BAD5-00AA24D7F288}" type="datetime1">
              <a:rPr lang="en-US" smtClean="0"/>
              <a:t>9/13/2019</a:t>
            </a:fld>
            <a:endParaRPr lang="en-US"/>
          </a:p>
        </p:txBody>
      </p:sp>
      <p:sp>
        <p:nvSpPr>
          <p:cNvPr id="213" name="Footer Placeholder 21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14" name="Slide Number Placeholder 2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68172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Pr>
        <a:gradFill flip="none" rotWithShape="1">
          <a:gsLst>
            <a:gs pos="0">
              <a:schemeClr val="accent1"/>
            </a:gs>
            <a:gs pos="100000">
              <a:schemeClr val="accent1">
                <a:lumMod val="8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 userDrawn="1"/>
        </p:nvGrpSpPr>
        <p:grpSpPr bwMode="hidden">
          <a:xfrm>
            <a:off x="-1" y="0"/>
            <a:ext cx="12192002" cy="6858000"/>
            <a:chOff x="-1" y="0"/>
            <a:chExt cx="12192002" cy="6858000"/>
          </a:xfrm>
        </p:grpSpPr>
        <p:cxnSp>
          <p:nvCxnSpPr>
            <p:cNvPr id="10" name="Straight Connector 9"/>
            <p:cNvCxnSpPr/>
            <p:nvPr/>
          </p:nvCxnSpPr>
          <p:spPr bwMode="hidden">
            <a:xfrm>
              <a:off x="610194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 bwMode="hidden">
            <a:xfrm>
              <a:off x="1829332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 bwMode="hidden">
            <a:xfrm>
              <a:off x="3048470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 bwMode="hidden">
            <a:xfrm>
              <a:off x="4267608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 bwMode="hidden">
            <a:xfrm>
              <a:off x="5486746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 bwMode="hidden">
            <a:xfrm>
              <a:off x="6705884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 bwMode="hidden">
            <a:xfrm>
              <a:off x="7925022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 bwMode="hidden">
            <a:xfrm>
              <a:off x="9144160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 bwMode="hidden">
            <a:xfrm>
              <a:off x="10363298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 bwMode="hidden">
            <a:xfrm>
              <a:off x="11582436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 bwMode="hidden">
            <a:xfrm>
              <a:off x="2819" y="386485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 bwMode="hidden">
            <a:xfrm>
              <a:off x="2819" y="1611181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 bwMode="hidden">
            <a:xfrm>
              <a:off x="2819" y="2835877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 bwMode="hidden">
            <a:xfrm>
              <a:off x="2819" y="4060573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/>
            <p:cNvCxnSpPr/>
            <p:nvPr/>
          </p:nvCxnSpPr>
          <p:spPr bwMode="hidden">
            <a:xfrm>
              <a:off x="2819" y="5285269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/>
            <p:cNvCxnSpPr/>
            <p:nvPr/>
          </p:nvCxnSpPr>
          <p:spPr bwMode="hidden">
            <a:xfrm>
              <a:off x="2819" y="6509965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6" name="Group 25"/>
            <p:cNvGrpSpPr/>
            <p:nvPr userDrawn="1"/>
          </p:nvGrpSpPr>
          <p:grpSpPr bwMode="hidden">
            <a:xfrm>
              <a:off x="-1" y="0"/>
              <a:ext cx="12192001" cy="6858000"/>
              <a:chOff x="-1" y="0"/>
              <a:chExt cx="12192001" cy="6858000"/>
            </a:xfrm>
          </p:grpSpPr>
          <p:cxnSp>
            <p:nvCxnSpPr>
              <p:cNvPr id="44" name="Straight Connector 43"/>
              <p:cNvCxnSpPr/>
              <p:nvPr/>
            </p:nvCxnSpPr>
            <p:spPr bwMode="hidden">
              <a:xfrm>
                <a:off x="225425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5" name="Straight Connector 44"/>
              <p:cNvCxnSpPr/>
              <p:nvPr/>
            </p:nvCxnSpPr>
            <p:spPr bwMode="hidden">
              <a:xfrm>
                <a:off x="1449154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6" name="Straight Connector 45"/>
              <p:cNvCxnSpPr/>
              <p:nvPr/>
            </p:nvCxnSpPr>
            <p:spPr bwMode="hidden">
              <a:xfrm>
                <a:off x="2665982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7" name="Straight Connector 46"/>
              <p:cNvCxnSpPr/>
              <p:nvPr/>
            </p:nvCxnSpPr>
            <p:spPr bwMode="hidden">
              <a:xfrm>
                <a:off x="3885119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8" name="Straight Connector 47"/>
              <p:cNvCxnSpPr/>
              <p:nvPr/>
            </p:nvCxnSpPr>
            <p:spPr bwMode="hidden">
              <a:xfrm>
                <a:off x="5106502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49" name="Group 48"/>
              <p:cNvGrpSpPr/>
              <p:nvPr/>
            </p:nvGrpSpPr>
            <p:grpSpPr bwMode="hidden">
              <a:xfrm>
                <a:off x="6327885" y="0"/>
                <a:ext cx="5864115" cy="5898673"/>
                <a:chOff x="6327885" y="0"/>
                <a:chExt cx="5864115" cy="5898673"/>
              </a:xfrm>
            </p:grpSpPr>
            <p:cxnSp>
              <p:nvCxnSpPr>
                <p:cNvPr id="55" name="Straight Connector 54"/>
                <p:cNvCxnSpPr/>
                <p:nvPr/>
              </p:nvCxnSpPr>
              <p:spPr bwMode="hidden">
                <a:xfrm>
                  <a:off x="6327885" y="0"/>
                  <a:ext cx="5864115" cy="5898673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6" name="Straight Connector 55"/>
                <p:cNvCxnSpPr/>
                <p:nvPr/>
              </p:nvCxnSpPr>
              <p:spPr bwMode="hidden">
                <a:xfrm>
                  <a:off x="7549268" y="0"/>
                  <a:ext cx="4642732" cy="4672425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7" name="Straight Connector 56"/>
                <p:cNvCxnSpPr/>
                <p:nvPr/>
              </p:nvCxnSpPr>
              <p:spPr bwMode="hidden">
                <a:xfrm>
                  <a:off x="8772997" y="0"/>
                  <a:ext cx="3419003" cy="3456749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8" name="Straight Connector 57"/>
                <p:cNvCxnSpPr/>
                <p:nvPr/>
              </p:nvCxnSpPr>
              <p:spPr bwMode="hidden">
                <a:xfrm>
                  <a:off x="9982200" y="0"/>
                  <a:ext cx="2209800" cy="2226469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9" name="Straight Connector 58"/>
                <p:cNvCxnSpPr/>
                <p:nvPr/>
              </p:nvCxnSpPr>
              <p:spPr bwMode="hidden">
                <a:xfrm>
                  <a:off x="11199019" y="0"/>
                  <a:ext cx="992981" cy="1002506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50" name="Straight Connector 49"/>
              <p:cNvCxnSpPr/>
              <p:nvPr/>
            </p:nvCxnSpPr>
            <p:spPr bwMode="hidden">
              <a:xfrm flipH="1" flipV="1">
                <a:off x="-1" y="1012053"/>
                <a:ext cx="5828811" cy="5845945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" name="Straight Connector 50"/>
              <p:cNvCxnSpPr/>
              <p:nvPr/>
            </p:nvCxnSpPr>
            <p:spPr bwMode="hidden">
              <a:xfrm flipH="1" flipV="1">
                <a:off x="-1" y="2227340"/>
                <a:ext cx="4614781" cy="4630658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2" name="Straight Connector 51"/>
              <p:cNvCxnSpPr/>
              <p:nvPr/>
            </p:nvCxnSpPr>
            <p:spPr bwMode="hidden">
              <a:xfrm flipH="1" flipV="1">
                <a:off x="-1" y="3432149"/>
                <a:ext cx="3398419" cy="3425849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3" name="Straight Connector 52"/>
              <p:cNvCxnSpPr/>
              <p:nvPr/>
            </p:nvCxnSpPr>
            <p:spPr bwMode="hidden">
              <a:xfrm flipH="1" flipV="1">
                <a:off x="-1" y="4651431"/>
                <a:ext cx="2196496" cy="2206567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4" name="Straight Connector 53"/>
              <p:cNvCxnSpPr/>
              <p:nvPr/>
            </p:nvCxnSpPr>
            <p:spPr bwMode="hidden">
              <a:xfrm flipH="1" flipV="1">
                <a:off x="-1" y="5864453"/>
                <a:ext cx="987003" cy="993545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7" name="Group 26"/>
            <p:cNvGrpSpPr/>
            <p:nvPr userDrawn="1"/>
          </p:nvGrpSpPr>
          <p:grpSpPr bwMode="hidden">
            <a:xfrm flipH="1">
              <a:off x="0" y="0"/>
              <a:ext cx="12192001" cy="6858000"/>
              <a:chOff x="-1" y="0"/>
              <a:chExt cx="12192001" cy="6858000"/>
            </a:xfrm>
          </p:grpSpPr>
          <p:cxnSp>
            <p:nvCxnSpPr>
              <p:cNvPr id="28" name="Straight Connector 27"/>
              <p:cNvCxnSpPr/>
              <p:nvPr/>
            </p:nvCxnSpPr>
            <p:spPr bwMode="hidden">
              <a:xfrm>
                <a:off x="225425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Straight Connector 28"/>
              <p:cNvCxnSpPr/>
              <p:nvPr/>
            </p:nvCxnSpPr>
            <p:spPr bwMode="hidden">
              <a:xfrm>
                <a:off x="1449154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" name="Straight Connector 29"/>
              <p:cNvCxnSpPr/>
              <p:nvPr/>
            </p:nvCxnSpPr>
            <p:spPr bwMode="hidden">
              <a:xfrm>
                <a:off x="2665982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" name="Straight Connector 30"/>
              <p:cNvCxnSpPr/>
              <p:nvPr/>
            </p:nvCxnSpPr>
            <p:spPr bwMode="hidden">
              <a:xfrm>
                <a:off x="3885119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Straight Connector 31"/>
              <p:cNvCxnSpPr/>
              <p:nvPr/>
            </p:nvCxnSpPr>
            <p:spPr bwMode="hidden">
              <a:xfrm>
                <a:off x="5150644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33" name="Group 32"/>
              <p:cNvGrpSpPr/>
              <p:nvPr/>
            </p:nvGrpSpPr>
            <p:grpSpPr bwMode="hidden">
              <a:xfrm>
                <a:off x="6327885" y="0"/>
                <a:ext cx="5864115" cy="5898673"/>
                <a:chOff x="6327885" y="0"/>
                <a:chExt cx="5864115" cy="5898673"/>
              </a:xfrm>
            </p:grpSpPr>
            <p:cxnSp>
              <p:nvCxnSpPr>
                <p:cNvPr id="39" name="Straight Connector 38"/>
                <p:cNvCxnSpPr/>
                <p:nvPr/>
              </p:nvCxnSpPr>
              <p:spPr bwMode="hidden">
                <a:xfrm>
                  <a:off x="6327885" y="0"/>
                  <a:ext cx="5864115" cy="5898673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0" name="Straight Connector 39"/>
                <p:cNvCxnSpPr/>
                <p:nvPr/>
              </p:nvCxnSpPr>
              <p:spPr bwMode="hidden">
                <a:xfrm>
                  <a:off x="7549268" y="0"/>
                  <a:ext cx="4642732" cy="4672425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1" name="Straight Connector 40"/>
                <p:cNvCxnSpPr/>
                <p:nvPr/>
              </p:nvCxnSpPr>
              <p:spPr bwMode="hidden">
                <a:xfrm>
                  <a:off x="8772997" y="0"/>
                  <a:ext cx="3419003" cy="3456749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2" name="Straight Connector 41"/>
                <p:cNvCxnSpPr/>
                <p:nvPr/>
              </p:nvCxnSpPr>
              <p:spPr bwMode="hidden">
                <a:xfrm>
                  <a:off x="9982200" y="0"/>
                  <a:ext cx="2209800" cy="2226469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3" name="Straight Connector 42"/>
                <p:cNvCxnSpPr/>
                <p:nvPr/>
              </p:nvCxnSpPr>
              <p:spPr bwMode="hidden">
                <a:xfrm>
                  <a:off x="11199019" y="0"/>
                  <a:ext cx="992981" cy="1002506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34" name="Straight Connector 33"/>
              <p:cNvCxnSpPr/>
              <p:nvPr/>
            </p:nvCxnSpPr>
            <p:spPr bwMode="hidden">
              <a:xfrm flipH="1" flipV="1">
                <a:off x="-1" y="1012053"/>
                <a:ext cx="5828811" cy="5845945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Straight Connector 34"/>
              <p:cNvCxnSpPr/>
              <p:nvPr/>
            </p:nvCxnSpPr>
            <p:spPr bwMode="hidden">
              <a:xfrm flipH="1" flipV="1">
                <a:off x="-1" y="2227340"/>
                <a:ext cx="4614781" cy="4630658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" name="Straight Connector 35"/>
              <p:cNvCxnSpPr/>
              <p:nvPr/>
            </p:nvCxnSpPr>
            <p:spPr bwMode="hidden">
              <a:xfrm flipH="1" flipV="1">
                <a:off x="-1" y="3432149"/>
                <a:ext cx="3398419" cy="3425849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" name="Straight Connector 36"/>
              <p:cNvCxnSpPr/>
              <p:nvPr/>
            </p:nvCxnSpPr>
            <p:spPr bwMode="hidden">
              <a:xfrm flipH="1" flipV="1">
                <a:off x="-1" y="4651431"/>
                <a:ext cx="2196496" cy="2206567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" name="Straight Connector 37"/>
              <p:cNvCxnSpPr/>
              <p:nvPr/>
            </p:nvCxnSpPr>
            <p:spPr bwMode="hidden">
              <a:xfrm flipH="1" flipV="1">
                <a:off x="-1" y="5864453"/>
                <a:ext cx="987003" cy="993545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7" name="Rectangle 6"/>
          <p:cNvSpPr/>
          <p:nvPr userDrawn="1"/>
        </p:nvSpPr>
        <p:spPr>
          <a:xfrm>
            <a:off x="0" y="0"/>
            <a:ext cx="7315200" cy="6858000"/>
          </a:xfrm>
          <a:prstGeom prst="rect">
            <a:avLst/>
          </a:prstGeom>
          <a:gradFill>
            <a:gsLst>
              <a:gs pos="69000">
                <a:schemeClr val="bg1"/>
              </a:gs>
              <a:gs pos="0">
                <a:schemeClr val="bg1"/>
              </a:gs>
              <a:gs pos="100000">
                <a:schemeClr val="bg1">
                  <a:lumMod val="95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13152" y="571500"/>
            <a:ext cx="3657600" cy="2197100"/>
          </a:xfrm>
        </p:spPr>
        <p:txBody>
          <a:bodyPr anchor="b">
            <a:normAutofit/>
          </a:bodyPr>
          <a:lstStyle>
            <a:lvl1pPr>
              <a:defRPr sz="26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3197" y="571500"/>
            <a:ext cx="6217920" cy="57150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913152" y="2995012"/>
            <a:ext cx="3657600" cy="2285950"/>
          </a:xfrm>
        </p:spPr>
        <p:txBody>
          <a:bodyPr>
            <a:normAutofit/>
          </a:bodyPr>
          <a:lstStyle>
            <a:lvl1pPr marL="0" indent="0">
              <a:spcBef>
                <a:spcPts val="1200"/>
              </a:spcBef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60" name="Straight Connector 59"/>
          <p:cNvCxnSpPr/>
          <p:nvPr userDrawn="1"/>
        </p:nvCxnSpPr>
        <p:spPr>
          <a:xfrm>
            <a:off x="7923089" y="2895600"/>
            <a:ext cx="3659311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BAF629-ECA2-4CF3-B790-9D9BDED98269}" type="datetime1">
              <a:rPr lang="en-US" smtClean="0"/>
              <a:t>9/13/2019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73741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Pr>
        <a:gradFill flip="none" rotWithShape="1">
          <a:gsLst>
            <a:gs pos="0">
              <a:schemeClr val="accent1"/>
            </a:gs>
            <a:gs pos="100000">
              <a:schemeClr val="accent1">
                <a:lumMod val="8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 bwMode="hidden">
          <a:xfrm>
            <a:off x="-1" y="0"/>
            <a:ext cx="12192002" cy="6858000"/>
            <a:chOff x="-1" y="0"/>
            <a:chExt cx="12192002" cy="6858000"/>
          </a:xfrm>
        </p:grpSpPr>
        <p:cxnSp>
          <p:nvCxnSpPr>
            <p:cNvPr id="9" name="Straight Connector 8"/>
            <p:cNvCxnSpPr/>
            <p:nvPr/>
          </p:nvCxnSpPr>
          <p:spPr bwMode="hidden">
            <a:xfrm>
              <a:off x="610194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 bwMode="hidden">
            <a:xfrm>
              <a:off x="1829332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 bwMode="hidden">
            <a:xfrm>
              <a:off x="3048470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 bwMode="hidden">
            <a:xfrm>
              <a:off x="4267608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 bwMode="hidden">
            <a:xfrm>
              <a:off x="5486746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 bwMode="hidden">
            <a:xfrm>
              <a:off x="6705884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 bwMode="hidden">
            <a:xfrm>
              <a:off x="7925022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 bwMode="hidden">
            <a:xfrm>
              <a:off x="9144160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 bwMode="hidden">
            <a:xfrm>
              <a:off x="10363298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 bwMode="hidden">
            <a:xfrm>
              <a:off x="11582436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 bwMode="hidden">
            <a:xfrm>
              <a:off x="2819" y="386485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 bwMode="hidden">
            <a:xfrm>
              <a:off x="2819" y="1611181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 bwMode="hidden">
            <a:xfrm>
              <a:off x="2819" y="2835877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 bwMode="hidden">
            <a:xfrm>
              <a:off x="2819" y="4060573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 bwMode="hidden">
            <a:xfrm>
              <a:off x="2819" y="5285269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/>
            <p:cNvCxnSpPr/>
            <p:nvPr/>
          </p:nvCxnSpPr>
          <p:spPr bwMode="hidden">
            <a:xfrm>
              <a:off x="2819" y="6509965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5" name="Group 24"/>
            <p:cNvGrpSpPr/>
            <p:nvPr/>
          </p:nvGrpSpPr>
          <p:grpSpPr bwMode="hidden">
            <a:xfrm>
              <a:off x="-1" y="0"/>
              <a:ext cx="12192001" cy="6858000"/>
              <a:chOff x="-1" y="0"/>
              <a:chExt cx="12192001" cy="6858000"/>
            </a:xfrm>
          </p:grpSpPr>
          <p:cxnSp>
            <p:nvCxnSpPr>
              <p:cNvPr id="43" name="Straight Connector 42"/>
              <p:cNvCxnSpPr/>
              <p:nvPr/>
            </p:nvCxnSpPr>
            <p:spPr bwMode="hidden">
              <a:xfrm>
                <a:off x="225425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4" name="Straight Connector 43"/>
              <p:cNvCxnSpPr/>
              <p:nvPr/>
            </p:nvCxnSpPr>
            <p:spPr bwMode="hidden">
              <a:xfrm>
                <a:off x="1449154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5" name="Straight Connector 44"/>
              <p:cNvCxnSpPr/>
              <p:nvPr/>
            </p:nvCxnSpPr>
            <p:spPr bwMode="hidden">
              <a:xfrm>
                <a:off x="2665982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6" name="Straight Connector 45"/>
              <p:cNvCxnSpPr/>
              <p:nvPr/>
            </p:nvCxnSpPr>
            <p:spPr bwMode="hidden">
              <a:xfrm>
                <a:off x="3885119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7" name="Straight Connector 46"/>
              <p:cNvCxnSpPr/>
              <p:nvPr/>
            </p:nvCxnSpPr>
            <p:spPr bwMode="hidden">
              <a:xfrm>
                <a:off x="5106502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48" name="Group 47"/>
              <p:cNvGrpSpPr/>
              <p:nvPr/>
            </p:nvGrpSpPr>
            <p:grpSpPr bwMode="hidden">
              <a:xfrm>
                <a:off x="6327885" y="0"/>
                <a:ext cx="5864115" cy="5898673"/>
                <a:chOff x="6327885" y="0"/>
                <a:chExt cx="5864115" cy="5898673"/>
              </a:xfrm>
            </p:grpSpPr>
            <p:cxnSp>
              <p:nvCxnSpPr>
                <p:cNvPr id="54" name="Straight Connector 53"/>
                <p:cNvCxnSpPr/>
                <p:nvPr/>
              </p:nvCxnSpPr>
              <p:spPr bwMode="hidden">
                <a:xfrm>
                  <a:off x="6327885" y="0"/>
                  <a:ext cx="5864115" cy="5898673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5" name="Straight Connector 54"/>
                <p:cNvCxnSpPr/>
                <p:nvPr/>
              </p:nvCxnSpPr>
              <p:spPr bwMode="hidden">
                <a:xfrm>
                  <a:off x="7549268" y="0"/>
                  <a:ext cx="4642732" cy="4672425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6" name="Straight Connector 55"/>
                <p:cNvCxnSpPr/>
                <p:nvPr/>
              </p:nvCxnSpPr>
              <p:spPr bwMode="hidden">
                <a:xfrm>
                  <a:off x="8772997" y="0"/>
                  <a:ext cx="3419003" cy="3456749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7" name="Straight Connector 56"/>
                <p:cNvCxnSpPr/>
                <p:nvPr/>
              </p:nvCxnSpPr>
              <p:spPr bwMode="hidden">
                <a:xfrm>
                  <a:off x="9982200" y="0"/>
                  <a:ext cx="2209800" cy="2226469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8" name="Straight Connector 57"/>
                <p:cNvCxnSpPr/>
                <p:nvPr/>
              </p:nvCxnSpPr>
              <p:spPr bwMode="hidden">
                <a:xfrm>
                  <a:off x="11199019" y="0"/>
                  <a:ext cx="992981" cy="1002506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49" name="Straight Connector 48"/>
              <p:cNvCxnSpPr/>
              <p:nvPr/>
            </p:nvCxnSpPr>
            <p:spPr bwMode="hidden">
              <a:xfrm flipH="1" flipV="1">
                <a:off x="-1" y="1012053"/>
                <a:ext cx="5828811" cy="5845945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" name="Straight Connector 49"/>
              <p:cNvCxnSpPr/>
              <p:nvPr/>
            </p:nvCxnSpPr>
            <p:spPr bwMode="hidden">
              <a:xfrm flipH="1" flipV="1">
                <a:off x="-1" y="2227340"/>
                <a:ext cx="4614781" cy="4630658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" name="Straight Connector 50"/>
              <p:cNvCxnSpPr/>
              <p:nvPr/>
            </p:nvCxnSpPr>
            <p:spPr bwMode="hidden">
              <a:xfrm flipH="1" flipV="1">
                <a:off x="-1" y="3432149"/>
                <a:ext cx="3398419" cy="3425849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2" name="Straight Connector 51"/>
              <p:cNvCxnSpPr/>
              <p:nvPr/>
            </p:nvCxnSpPr>
            <p:spPr bwMode="hidden">
              <a:xfrm flipH="1" flipV="1">
                <a:off x="-1" y="4651431"/>
                <a:ext cx="2196496" cy="2206567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3" name="Straight Connector 52"/>
              <p:cNvCxnSpPr/>
              <p:nvPr/>
            </p:nvCxnSpPr>
            <p:spPr bwMode="hidden">
              <a:xfrm flipH="1" flipV="1">
                <a:off x="-1" y="5864453"/>
                <a:ext cx="987003" cy="993545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6" name="Group 25"/>
            <p:cNvGrpSpPr/>
            <p:nvPr/>
          </p:nvGrpSpPr>
          <p:grpSpPr bwMode="hidden">
            <a:xfrm flipH="1">
              <a:off x="0" y="0"/>
              <a:ext cx="12192001" cy="6858000"/>
              <a:chOff x="-1" y="0"/>
              <a:chExt cx="12192001" cy="6858000"/>
            </a:xfrm>
          </p:grpSpPr>
          <p:cxnSp>
            <p:nvCxnSpPr>
              <p:cNvPr id="27" name="Straight Connector 26"/>
              <p:cNvCxnSpPr/>
              <p:nvPr/>
            </p:nvCxnSpPr>
            <p:spPr bwMode="hidden">
              <a:xfrm>
                <a:off x="225425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Straight Connector 27"/>
              <p:cNvCxnSpPr/>
              <p:nvPr/>
            </p:nvCxnSpPr>
            <p:spPr bwMode="hidden">
              <a:xfrm>
                <a:off x="1449154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Straight Connector 28"/>
              <p:cNvCxnSpPr/>
              <p:nvPr/>
            </p:nvCxnSpPr>
            <p:spPr bwMode="hidden">
              <a:xfrm>
                <a:off x="2665982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" name="Straight Connector 29"/>
              <p:cNvCxnSpPr/>
              <p:nvPr/>
            </p:nvCxnSpPr>
            <p:spPr bwMode="hidden">
              <a:xfrm>
                <a:off x="3885119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" name="Straight Connector 30"/>
              <p:cNvCxnSpPr/>
              <p:nvPr/>
            </p:nvCxnSpPr>
            <p:spPr bwMode="hidden">
              <a:xfrm>
                <a:off x="5150644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32" name="Group 31"/>
              <p:cNvGrpSpPr/>
              <p:nvPr/>
            </p:nvGrpSpPr>
            <p:grpSpPr bwMode="hidden">
              <a:xfrm>
                <a:off x="6327885" y="0"/>
                <a:ext cx="5864115" cy="5898673"/>
                <a:chOff x="6327885" y="0"/>
                <a:chExt cx="5864115" cy="5898673"/>
              </a:xfrm>
            </p:grpSpPr>
            <p:cxnSp>
              <p:nvCxnSpPr>
                <p:cNvPr id="38" name="Straight Connector 37"/>
                <p:cNvCxnSpPr/>
                <p:nvPr/>
              </p:nvCxnSpPr>
              <p:spPr bwMode="hidden">
                <a:xfrm>
                  <a:off x="6327885" y="0"/>
                  <a:ext cx="5864115" cy="5898673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9" name="Straight Connector 38"/>
                <p:cNvCxnSpPr/>
                <p:nvPr/>
              </p:nvCxnSpPr>
              <p:spPr bwMode="hidden">
                <a:xfrm>
                  <a:off x="7549268" y="0"/>
                  <a:ext cx="4642732" cy="4672425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0" name="Straight Connector 39"/>
                <p:cNvCxnSpPr/>
                <p:nvPr/>
              </p:nvCxnSpPr>
              <p:spPr bwMode="hidden">
                <a:xfrm>
                  <a:off x="8772997" y="0"/>
                  <a:ext cx="3419003" cy="3456749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1" name="Straight Connector 40"/>
                <p:cNvCxnSpPr/>
                <p:nvPr/>
              </p:nvCxnSpPr>
              <p:spPr bwMode="hidden">
                <a:xfrm>
                  <a:off x="9982200" y="0"/>
                  <a:ext cx="2209800" cy="2226469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2" name="Straight Connector 41"/>
                <p:cNvCxnSpPr/>
                <p:nvPr/>
              </p:nvCxnSpPr>
              <p:spPr bwMode="hidden">
                <a:xfrm>
                  <a:off x="11199019" y="0"/>
                  <a:ext cx="992981" cy="1002506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33" name="Straight Connector 32"/>
              <p:cNvCxnSpPr/>
              <p:nvPr/>
            </p:nvCxnSpPr>
            <p:spPr bwMode="hidden">
              <a:xfrm flipH="1" flipV="1">
                <a:off x="-1" y="1012053"/>
                <a:ext cx="5828811" cy="5845945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" name="Straight Connector 33"/>
              <p:cNvCxnSpPr/>
              <p:nvPr/>
            </p:nvCxnSpPr>
            <p:spPr bwMode="hidden">
              <a:xfrm flipH="1" flipV="1">
                <a:off x="-1" y="2227340"/>
                <a:ext cx="4614781" cy="4630658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Straight Connector 34"/>
              <p:cNvCxnSpPr/>
              <p:nvPr/>
            </p:nvCxnSpPr>
            <p:spPr bwMode="hidden">
              <a:xfrm flipH="1" flipV="1">
                <a:off x="-1" y="3432149"/>
                <a:ext cx="3398419" cy="3425849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" name="Straight Connector 35"/>
              <p:cNvCxnSpPr/>
              <p:nvPr/>
            </p:nvCxnSpPr>
            <p:spPr bwMode="hidden">
              <a:xfrm flipH="1" flipV="1">
                <a:off x="-1" y="4651431"/>
                <a:ext cx="2196496" cy="2206567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" name="Straight Connector 36"/>
              <p:cNvCxnSpPr/>
              <p:nvPr/>
            </p:nvCxnSpPr>
            <p:spPr bwMode="hidden">
              <a:xfrm flipH="1" flipV="1">
                <a:off x="-1" y="5864453"/>
                <a:ext cx="987003" cy="993545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60" name="Rectangle 59"/>
          <p:cNvSpPr/>
          <p:nvPr/>
        </p:nvSpPr>
        <p:spPr>
          <a:xfrm>
            <a:off x="0" y="0"/>
            <a:ext cx="7315200" cy="6858000"/>
          </a:xfrm>
          <a:prstGeom prst="rect">
            <a:avLst/>
          </a:prstGeom>
          <a:gradFill>
            <a:gsLst>
              <a:gs pos="69000">
                <a:schemeClr val="bg1"/>
              </a:gs>
              <a:gs pos="0">
                <a:schemeClr val="bg1"/>
              </a:gs>
              <a:gs pos="100000">
                <a:schemeClr val="bg1">
                  <a:lumMod val="95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12" y="-159"/>
            <a:ext cx="7315200" cy="6858000"/>
          </a:xfrm>
        </p:spPr>
        <p:txBody>
          <a:bodyPr tIns="457200">
            <a:normAutofit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cxnSp>
        <p:nvCxnSpPr>
          <p:cNvPr id="59" name="Straight Connector 58"/>
          <p:cNvCxnSpPr/>
          <p:nvPr/>
        </p:nvCxnSpPr>
        <p:spPr>
          <a:xfrm>
            <a:off x="7923089" y="2895600"/>
            <a:ext cx="3659311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09560" y="576072"/>
            <a:ext cx="3657600" cy="2194560"/>
          </a:xfrm>
        </p:spPr>
        <p:txBody>
          <a:bodyPr anchor="b">
            <a:normAutofit/>
          </a:bodyPr>
          <a:lstStyle>
            <a:lvl1pPr>
              <a:defRPr sz="26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909560" y="2999232"/>
            <a:ext cx="3657600" cy="2286000"/>
          </a:xfrm>
        </p:spPr>
        <p:txBody>
          <a:bodyPr/>
          <a:lstStyle>
            <a:lvl1pPr marL="0" indent="0">
              <a:spcBef>
                <a:spcPts val="1200"/>
              </a:spcBef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6203180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4A29A4-78C8-47AB-BA06-22CB45938951}" type="datetime1">
              <a:rPr lang="en-US" smtClean="0"/>
              <a:t>9/13/2019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71542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09314" y="489856"/>
            <a:ext cx="1687286" cy="5301343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9" y="489856"/>
            <a:ext cx="7587344" cy="530134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ED4ACF-2D82-46F2-A8E9-23963AA34E86}" type="datetime1">
              <a:rPr lang="en-US" smtClean="0"/>
              <a:t>9/13/2019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46350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53000">
              <a:schemeClr val="bg1"/>
            </a:gs>
            <a:gs pos="0">
              <a:schemeClr val="bg1">
                <a:lumMod val="100000"/>
              </a:schemeClr>
            </a:gs>
            <a:gs pos="100000">
              <a:schemeClr val="bg1">
                <a:lumMod val="95000"/>
                <a:alpha val="65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6" name="Group 95"/>
          <p:cNvGrpSpPr/>
          <p:nvPr userDrawn="1"/>
        </p:nvGrpSpPr>
        <p:grpSpPr bwMode="hidden">
          <a:xfrm>
            <a:off x="-1" y="0"/>
            <a:ext cx="12192002" cy="6858000"/>
            <a:chOff x="-1" y="0"/>
            <a:chExt cx="12192002" cy="6858000"/>
          </a:xfrm>
        </p:grpSpPr>
        <p:cxnSp>
          <p:nvCxnSpPr>
            <p:cNvPr id="97" name="Straight Connector 96"/>
            <p:cNvCxnSpPr/>
            <p:nvPr/>
          </p:nvCxnSpPr>
          <p:spPr bwMode="hidden">
            <a:xfrm>
              <a:off x="610194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8" name="Straight Connector 97"/>
            <p:cNvCxnSpPr/>
            <p:nvPr/>
          </p:nvCxnSpPr>
          <p:spPr bwMode="hidden">
            <a:xfrm>
              <a:off x="1829332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9" name="Straight Connector 98"/>
            <p:cNvCxnSpPr/>
            <p:nvPr/>
          </p:nvCxnSpPr>
          <p:spPr bwMode="hidden">
            <a:xfrm>
              <a:off x="3048470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0" name="Straight Connector 99"/>
            <p:cNvCxnSpPr/>
            <p:nvPr/>
          </p:nvCxnSpPr>
          <p:spPr bwMode="hidden">
            <a:xfrm>
              <a:off x="4267608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1" name="Straight Connector 100"/>
            <p:cNvCxnSpPr/>
            <p:nvPr/>
          </p:nvCxnSpPr>
          <p:spPr bwMode="hidden">
            <a:xfrm>
              <a:off x="5486746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" name="Straight Connector 101"/>
            <p:cNvCxnSpPr/>
            <p:nvPr/>
          </p:nvCxnSpPr>
          <p:spPr bwMode="hidden">
            <a:xfrm>
              <a:off x="6705884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" name="Straight Connector 102"/>
            <p:cNvCxnSpPr/>
            <p:nvPr/>
          </p:nvCxnSpPr>
          <p:spPr bwMode="hidden">
            <a:xfrm>
              <a:off x="7925022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4" name="Straight Connector 103"/>
            <p:cNvCxnSpPr/>
            <p:nvPr/>
          </p:nvCxnSpPr>
          <p:spPr bwMode="hidden">
            <a:xfrm>
              <a:off x="9144160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5" name="Straight Connector 104"/>
            <p:cNvCxnSpPr/>
            <p:nvPr/>
          </p:nvCxnSpPr>
          <p:spPr bwMode="hidden">
            <a:xfrm>
              <a:off x="10363298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6" name="Straight Connector 105"/>
            <p:cNvCxnSpPr/>
            <p:nvPr/>
          </p:nvCxnSpPr>
          <p:spPr bwMode="hidden">
            <a:xfrm>
              <a:off x="11582436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" name="Straight Connector 106"/>
            <p:cNvCxnSpPr/>
            <p:nvPr/>
          </p:nvCxnSpPr>
          <p:spPr bwMode="hidden">
            <a:xfrm>
              <a:off x="2819" y="386485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Straight Connector 107"/>
            <p:cNvCxnSpPr/>
            <p:nvPr/>
          </p:nvCxnSpPr>
          <p:spPr bwMode="hidden">
            <a:xfrm>
              <a:off x="2819" y="1611181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9" name="Straight Connector 108"/>
            <p:cNvCxnSpPr/>
            <p:nvPr/>
          </p:nvCxnSpPr>
          <p:spPr bwMode="hidden">
            <a:xfrm>
              <a:off x="2819" y="2835877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0" name="Straight Connector 109"/>
            <p:cNvCxnSpPr/>
            <p:nvPr/>
          </p:nvCxnSpPr>
          <p:spPr bwMode="hidden">
            <a:xfrm>
              <a:off x="2819" y="4060573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1" name="Straight Connector 110"/>
            <p:cNvCxnSpPr/>
            <p:nvPr/>
          </p:nvCxnSpPr>
          <p:spPr bwMode="hidden">
            <a:xfrm>
              <a:off x="2819" y="5285269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2" name="Straight Connector 111"/>
            <p:cNvCxnSpPr/>
            <p:nvPr/>
          </p:nvCxnSpPr>
          <p:spPr bwMode="hidden">
            <a:xfrm>
              <a:off x="2819" y="6509965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13" name="Group 112"/>
            <p:cNvGrpSpPr/>
            <p:nvPr userDrawn="1"/>
          </p:nvGrpSpPr>
          <p:grpSpPr bwMode="hidden">
            <a:xfrm>
              <a:off x="-1" y="0"/>
              <a:ext cx="12192001" cy="6858000"/>
              <a:chOff x="-1" y="0"/>
              <a:chExt cx="12192001" cy="6858000"/>
            </a:xfrm>
          </p:grpSpPr>
          <p:cxnSp>
            <p:nvCxnSpPr>
              <p:cNvPr id="131" name="Straight Connector 130"/>
              <p:cNvCxnSpPr/>
              <p:nvPr/>
            </p:nvCxnSpPr>
            <p:spPr bwMode="hidden">
              <a:xfrm>
                <a:off x="225425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2" name="Straight Connector 131"/>
              <p:cNvCxnSpPr/>
              <p:nvPr/>
            </p:nvCxnSpPr>
            <p:spPr bwMode="hidden">
              <a:xfrm>
                <a:off x="1449154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3" name="Straight Connector 132"/>
              <p:cNvCxnSpPr/>
              <p:nvPr/>
            </p:nvCxnSpPr>
            <p:spPr bwMode="hidden">
              <a:xfrm>
                <a:off x="2665982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4" name="Straight Connector 133"/>
              <p:cNvCxnSpPr/>
              <p:nvPr/>
            </p:nvCxnSpPr>
            <p:spPr bwMode="hidden">
              <a:xfrm>
                <a:off x="3885119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5" name="Straight Connector 134"/>
              <p:cNvCxnSpPr/>
              <p:nvPr/>
            </p:nvCxnSpPr>
            <p:spPr bwMode="hidden">
              <a:xfrm>
                <a:off x="5106502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136" name="Group 135"/>
              <p:cNvGrpSpPr/>
              <p:nvPr/>
            </p:nvGrpSpPr>
            <p:grpSpPr bwMode="hidden">
              <a:xfrm>
                <a:off x="6327885" y="0"/>
                <a:ext cx="5864115" cy="5898673"/>
                <a:chOff x="6327885" y="0"/>
                <a:chExt cx="5864115" cy="5898673"/>
              </a:xfrm>
            </p:grpSpPr>
            <p:cxnSp>
              <p:nvCxnSpPr>
                <p:cNvPr id="142" name="Straight Connector 141"/>
                <p:cNvCxnSpPr/>
                <p:nvPr/>
              </p:nvCxnSpPr>
              <p:spPr bwMode="hidden">
                <a:xfrm>
                  <a:off x="6327885" y="0"/>
                  <a:ext cx="5864115" cy="5898673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3" name="Straight Connector 142"/>
                <p:cNvCxnSpPr/>
                <p:nvPr/>
              </p:nvCxnSpPr>
              <p:spPr bwMode="hidden">
                <a:xfrm>
                  <a:off x="7549268" y="0"/>
                  <a:ext cx="4642732" cy="4672425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4" name="Straight Connector 143"/>
                <p:cNvCxnSpPr/>
                <p:nvPr/>
              </p:nvCxnSpPr>
              <p:spPr bwMode="hidden">
                <a:xfrm>
                  <a:off x="8772997" y="0"/>
                  <a:ext cx="3419003" cy="3456749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5" name="Straight Connector 144"/>
                <p:cNvCxnSpPr/>
                <p:nvPr/>
              </p:nvCxnSpPr>
              <p:spPr bwMode="hidden">
                <a:xfrm>
                  <a:off x="9982200" y="0"/>
                  <a:ext cx="2209800" cy="2226469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6" name="Straight Connector 145"/>
                <p:cNvCxnSpPr/>
                <p:nvPr/>
              </p:nvCxnSpPr>
              <p:spPr bwMode="hidden">
                <a:xfrm>
                  <a:off x="11199019" y="0"/>
                  <a:ext cx="992981" cy="1002506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137" name="Straight Connector 136"/>
              <p:cNvCxnSpPr/>
              <p:nvPr/>
            </p:nvCxnSpPr>
            <p:spPr bwMode="hidden">
              <a:xfrm flipH="1" flipV="1">
                <a:off x="-1" y="1012053"/>
                <a:ext cx="5828811" cy="5845945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8" name="Straight Connector 137"/>
              <p:cNvCxnSpPr/>
              <p:nvPr/>
            </p:nvCxnSpPr>
            <p:spPr bwMode="hidden">
              <a:xfrm flipH="1" flipV="1">
                <a:off x="-1" y="2227340"/>
                <a:ext cx="4614781" cy="4630658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9" name="Straight Connector 138"/>
              <p:cNvCxnSpPr/>
              <p:nvPr/>
            </p:nvCxnSpPr>
            <p:spPr bwMode="hidden">
              <a:xfrm flipH="1" flipV="1">
                <a:off x="-1" y="3432149"/>
                <a:ext cx="3398419" cy="3425849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0" name="Straight Connector 139"/>
              <p:cNvCxnSpPr/>
              <p:nvPr/>
            </p:nvCxnSpPr>
            <p:spPr bwMode="hidden">
              <a:xfrm flipH="1" flipV="1">
                <a:off x="-1" y="4651431"/>
                <a:ext cx="2196496" cy="2206567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1" name="Straight Connector 140"/>
              <p:cNvCxnSpPr/>
              <p:nvPr/>
            </p:nvCxnSpPr>
            <p:spPr bwMode="hidden">
              <a:xfrm flipH="1" flipV="1">
                <a:off x="-1" y="5864453"/>
                <a:ext cx="987003" cy="993545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14" name="Group 113"/>
            <p:cNvGrpSpPr/>
            <p:nvPr userDrawn="1"/>
          </p:nvGrpSpPr>
          <p:grpSpPr bwMode="hidden">
            <a:xfrm flipH="1">
              <a:off x="0" y="0"/>
              <a:ext cx="12192001" cy="6858000"/>
              <a:chOff x="-1" y="0"/>
              <a:chExt cx="12192001" cy="6858000"/>
            </a:xfrm>
          </p:grpSpPr>
          <p:cxnSp>
            <p:nvCxnSpPr>
              <p:cNvPr id="115" name="Straight Connector 114"/>
              <p:cNvCxnSpPr/>
              <p:nvPr/>
            </p:nvCxnSpPr>
            <p:spPr bwMode="hidden">
              <a:xfrm>
                <a:off x="225425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6" name="Straight Connector 115"/>
              <p:cNvCxnSpPr/>
              <p:nvPr/>
            </p:nvCxnSpPr>
            <p:spPr bwMode="hidden">
              <a:xfrm>
                <a:off x="1449154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7" name="Straight Connector 116"/>
              <p:cNvCxnSpPr/>
              <p:nvPr/>
            </p:nvCxnSpPr>
            <p:spPr bwMode="hidden">
              <a:xfrm>
                <a:off x="2665982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8" name="Straight Connector 117"/>
              <p:cNvCxnSpPr/>
              <p:nvPr/>
            </p:nvCxnSpPr>
            <p:spPr bwMode="hidden">
              <a:xfrm>
                <a:off x="3885119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9" name="Straight Connector 118"/>
              <p:cNvCxnSpPr/>
              <p:nvPr/>
            </p:nvCxnSpPr>
            <p:spPr bwMode="hidden">
              <a:xfrm>
                <a:off x="5106502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120" name="Group 119"/>
              <p:cNvGrpSpPr/>
              <p:nvPr/>
            </p:nvGrpSpPr>
            <p:grpSpPr bwMode="hidden">
              <a:xfrm>
                <a:off x="6327885" y="0"/>
                <a:ext cx="5864115" cy="5898673"/>
                <a:chOff x="6327885" y="0"/>
                <a:chExt cx="5864115" cy="5898673"/>
              </a:xfrm>
            </p:grpSpPr>
            <p:cxnSp>
              <p:nvCxnSpPr>
                <p:cNvPr id="126" name="Straight Connector 125"/>
                <p:cNvCxnSpPr/>
                <p:nvPr/>
              </p:nvCxnSpPr>
              <p:spPr bwMode="hidden">
                <a:xfrm>
                  <a:off x="6327885" y="0"/>
                  <a:ext cx="5864115" cy="5898673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7" name="Straight Connector 126"/>
                <p:cNvCxnSpPr/>
                <p:nvPr/>
              </p:nvCxnSpPr>
              <p:spPr bwMode="hidden">
                <a:xfrm>
                  <a:off x="7549268" y="0"/>
                  <a:ext cx="4642732" cy="4672425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8" name="Straight Connector 127"/>
                <p:cNvCxnSpPr/>
                <p:nvPr/>
              </p:nvCxnSpPr>
              <p:spPr bwMode="hidden">
                <a:xfrm>
                  <a:off x="8772997" y="0"/>
                  <a:ext cx="3419003" cy="3456749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9" name="Straight Connector 128"/>
                <p:cNvCxnSpPr/>
                <p:nvPr/>
              </p:nvCxnSpPr>
              <p:spPr bwMode="hidden">
                <a:xfrm>
                  <a:off x="9982200" y="0"/>
                  <a:ext cx="2209800" cy="2226469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0" name="Straight Connector 129"/>
                <p:cNvCxnSpPr/>
                <p:nvPr/>
              </p:nvCxnSpPr>
              <p:spPr bwMode="hidden">
                <a:xfrm>
                  <a:off x="11199019" y="0"/>
                  <a:ext cx="992981" cy="1002506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121" name="Straight Connector 120"/>
              <p:cNvCxnSpPr/>
              <p:nvPr/>
            </p:nvCxnSpPr>
            <p:spPr bwMode="hidden">
              <a:xfrm flipH="1" flipV="1">
                <a:off x="-1" y="1012053"/>
                <a:ext cx="5828811" cy="5845945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2" name="Straight Connector 121"/>
              <p:cNvCxnSpPr/>
              <p:nvPr/>
            </p:nvCxnSpPr>
            <p:spPr bwMode="hidden">
              <a:xfrm flipH="1" flipV="1">
                <a:off x="-1" y="2227340"/>
                <a:ext cx="4614781" cy="4630658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3" name="Straight Connector 122"/>
              <p:cNvCxnSpPr/>
              <p:nvPr/>
            </p:nvCxnSpPr>
            <p:spPr bwMode="hidden">
              <a:xfrm flipH="1" flipV="1">
                <a:off x="-1" y="3432149"/>
                <a:ext cx="3398419" cy="3425849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4" name="Straight Connector 123"/>
              <p:cNvCxnSpPr/>
              <p:nvPr/>
            </p:nvCxnSpPr>
            <p:spPr bwMode="hidden">
              <a:xfrm flipH="1" flipV="1">
                <a:off x="-1" y="4651431"/>
                <a:ext cx="2196496" cy="2206567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5" name="Straight Connector 124"/>
              <p:cNvCxnSpPr/>
              <p:nvPr/>
            </p:nvCxnSpPr>
            <p:spPr bwMode="hidden">
              <a:xfrm flipH="1" flipV="1">
                <a:off x="-1" y="5864453"/>
                <a:ext cx="987003" cy="993545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0" y="503853"/>
            <a:ext cx="9601200" cy="114238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1981201"/>
            <a:ext cx="9601200" cy="38099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294042" y="6289679"/>
            <a:ext cx="965946" cy="22243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51B2453-8663-4C69-AF73-9FD7B1DEC5D0}" type="datetime1">
              <a:rPr lang="en-US" smtClean="0"/>
              <a:t>9/13/2019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601" y="6289679"/>
            <a:ext cx="6128030" cy="22243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65311" y="6289679"/>
            <a:ext cx="918882" cy="22243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E31375A4-56A4-47D6-9801-1991572033F7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48" name="Straight Connector 147"/>
          <p:cNvCxnSpPr/>
          <p:nvPr userDrawn="1"/>
        </p:nvCxnSpPr>
        <p:spPr>
          <a:xfrm>
            <a:off x="609600" y="6172200"/>
            <a:ext cx="10972800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432598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9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1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800"/>
        </a:spcBef>
        <a:buClr>
          <a:schemeClr val="accent1"/>
        </a:buClr>
        <a:buSzPct val="100000"/>
        <a:buFont typeface="Arial" pitchFamily="34" charset="0"/>
        <a:buChar char="▪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/>
        </a:buClr>
        <a:buSzPct val="100000"/>
        <a:buFont typeface="Arial" pitchFamily="34" charset="0"/>
        <a:buChar char="▪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indent="-179388" algn="l" defTabSz="914400" rtl="0" eaLnBrk="1" latinLnBrk="0" hangingPunct="1">
        <a:lnSpc>
          <a:spcPct val="90000"/>
        </a:lnSpc>
        <a:spcBef>
          <a:spcPts val="800"/>
        </a:spcBef>
        <a:buClr>
          <a:schemeClr val="accent1"/>
        </a:buClr>
        <a:buSzPct val="100000"/>
        <a:buFont typeface="Arial" pitchFamily="34" charset="0"/>
        <a:buChar char="▪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914400" indent="-182880" algn="l" defTabSz="914400" rtl="0" eaLnBrk="1" latinLnBrk="0" hangingPunct="1">
        <a:lnSpc>
          <a:spcPct val="90000"/>
        </a:lnSpc>
        <a:spcBef>
          <a:spcPts val="800"/>
        </a:spcBef>
        <a:buClr>
          <a:schemeClr val="accent1"/>
        </a:buClr>
        <a:buSzPct val="100000"/>
        <a:buFont typeface="Arial" pitchFamily="34" charset="0"/>
        <a:buChar char="▪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143000" indent="-179388" algn="l" defTabSz="914400" rtl="0" eaLnBrk="1" latinLnBrk="0" hangingPunct="1">
        <a:lnSpc>
          <a:spcPct val="90000"/>
        </a:lnSpc>
        <a:spcBef>
          <a:spcPts val="600"/>
        </a:spcBef>
        <a:buClr>
          <a:schemeClr val="accent1"/>
        </a:buClr>
        <a:buSzPct val="100000"/>
        <a:buFont typeface="Arial" pitchFamily="34" charset="0"/>
        <a:buChar char="▪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lnSpc>
          <a:spcPct val="90000"/>
        </a:lnSpc>
        <a:spcBef>
          <a:spcPts val="600"/>
        </a:spcBef>
        <a:buClr>
          <a:schemeClr val="accent1"/>
        </a:buClr>
        <a:buSzPct val="100000"/>
        <a:buFont typeface="Arial" pitchFamily="34" charset="0"/>
        <a:buChar char="▪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600200" indent="-179388" algn="l" defTabSz="914400" rtl="0" eaLnBrk="1" latinLnBrk="0" hangingPunct="1">
        <a:lnSpc>
          <a:spcPct val="90000"/>
        </a:lnSpc>
        <a:spcBef>
          <a:spcPts val="600"/>
        </a:spcBef>
        <a:buClr>
          <a:schemeClr val="accent1"/>
        </a:buClr>
        <a:buSzPct val="100000"/>
        <a:buFont typeface="Arial" pitchFamily="34" charset="0"/>
        <a:buChar char="▪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828800" indent="-182880" algn="l" defTabSz="914400" rtl="0" eaLnBrk="1" latinLnBrk="0" hangingPunct="1">
        <a:lnSpc>
          <a:spcPct val="90000"/>
        </a:lnSpc>
        <a:spcBef>
          <a:spcPts val="600"/>
        </a:spcBef>
        <a:buClr>
          <a:schemeClr val="accent1"/>
        </a:buClr>
        <a:buSzPct val="100000"/>
        <a:buFont typeface="Arial" pitchFamily="34" charset="0"/>
        <a:buChar char="▪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057400" indent="-179388" algn="l" defTabSz="914400" rtl="0" eaLnBrk="1" latinLnBrk="0" hangingPunct="1">
        <a:lnSpc>
          <a:spcPct val="90000"/>
        </a:lnSpc>
        <a:spcBef>
          <a:spcPts val="600"/>
        </a:spcBef>
        <a:buClr>
          <a:schemeClr val="accent1"/>
        </a:buClr>
        <a:buSzPct val="100000"/>
        <a:buFont typeface="Arial" pitchFamily="34" charset="0"/>
        <a:buChar char="▪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>
                <a:cs typeface="Arial"/>
              </a:rPr>
              <a:t>Capitalization Rules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Subtitle</a:t>
            </a:r>
          </a:p>
        </p:txBody>
      </p:sp>
    </p:spTree>
    <p:extLst>
      <p:ext uri="{BB962C8B-B14F-4D97-AF65-F5344CB8AC3E}">
        <p14:creationId xmlns:p14="http://schemas.microsoft.com/office/powerpoint/2010/main" val="1069049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4718AF-1DB6-4E7D-9EEB-843C422C56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>
              <a:cs typeface="Arial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8FA8C4-BD50-40EB-A3A6-958F0B39039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en-US" sz="5400" dirty="0">
                <a:cs typeface="Arial"/>
              </a:rPr>
              <a:t>What is a common noun?</a:t>
            </a:r>
          </a:p>
          <a:p>
            <a:pPr marL="0" indent="0">
              <a:buNone/>
            </a:pPr>
            <a:r>
              <a:rPr lang="en-US" sz="5400" dirty="0">
                <a:cs typeface="Arial"/>
              </a:rPr>
              <a:t>What is a proper noun?</a:t>
            </a:r>
          </a:p>
        </p:txBody>
      </p:sp>
    </p:spTree>
    <p:extLst>
      <p:ext uri="{BB962C8B-B14F-4D97-AF65-F5344CB8AC3E}">
        <p14:creationId xmlns:p14="http://schemas.microsoft.com/office/powerpoint/2010/main" val="24775353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B5967B-D789-4475-BF37-FFFBB9BD0D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cs typeface="Arial"/>
              </a:rPr>
              <a:t>Turn to page 21 in your notebooks.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FC3720-0062-4DA9-8036-6B711DF22E6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en-US" sz="4000" dirty="0">
                <a:cs typeface="Arial"/>
              </a:rPr>
              <a:t>Glue the “capitalize your M.I.N.T.S.” note sheet </a:t>
            </a:r>
          </a:p>
          <a:p>
            <a:pPr marL="0" indent="0">
              <a:buNone/>
            </a:pPr>
            <a:r>
              <a:rPr lang="en-US" sz="4000" dirty="0">
                <a:cs typeface="Arial"/>
              </a:rPr>
              <a:t>Leave space on the bottom half of the page for practice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7617072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0" y="58155"/>
            <a:ext cx="9601200" cy="624800"/>
          </a:xfrm>
        </p:spPr>
        <p:txBody>
          <a:bodyPr/>
          <a:lstStyle/>
          <a:p>
            <a:r>
              <a:rPr lang="en-US" dirty="0"/>
              <a:t>Capitalization Rules:  Capitalize your </a:t>
            </a:r>
            <a:r>
              <a:rPr lang="en-US" dirty="0">
                <a:solidFill>
                  <a:srgbClr val="FF0000"/>
                </a:solidFill>
              </a:rPr>
              <a:t>M.I.N.T.S.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95400" y="687240"/>
            <a:ext cx="9601200" cy="6167884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sz="2800" dirty="0">
                <a:solidFill>
                  <a:srgbClr val="FF0000"/>
                </a:solidFill>
              </a:rPr>
              <a:t>M- Months and holidays</a:t>
            </a:r>
            <a:endParaRPr lang="en-US" sz="2800" dirty="0">
              <a:solidFill>
                <a:srgbClr val="FF0000"/>
              </a:solidFill>
              <a:cs typeface="Arial"/>
            </a:endParaRPr>
          </a:p>
          <a:p>
            <a:r>
              <a:rPr lang="en-US" sz="2800" dirty="0">
                <a:cs typeface="Arial"/>
              </a:rPr>
              <a:t>My birthday is in </a:t>
            </a:r>
            <a:r>
              <a:rPr lang="en-US" sz="2800" dirty="0">
                <a:solidFill>
                  <a:srgbClr val="FF0000"/>
                </a:solidFill>
                <a:cs typeface="Arial"/>
              </a:rPr>
              <a:t>August</a:t>
            </a:r>
            <a:r>
              <a:rPr lang="en-US" sz="2800" dirty="0">
                <a:cs typeface="Arial"/>
              </a:rPr>
              <a:t>.  </a:t>
            </a:r>
            <a:r>
              <a:rPr lang="en-US" sz="2800" dirty="0">
                <a:solidFill>
                  <a:srgbClr val="FF0000"/>
                </a:solidFill>
                <a:cs typeface="Arial"/>
              </a:rPr>
              <a:t>Christmas</a:t>
            </a:r>
            <a:r>
              <a:rPr lang="en-US" sz="2800" dirty="0">
                <a:cs typeface="Arial"/>
              </a:rPr>
              <a:t> is in </a:t>
            </a:r>
            <a:r>
              <a:rPr lang="en-US" sz="2800" dirty="0">
                <a:solidFill>
                  <a:srgbClr val="FF0000"/>
                </a:solidFill>
                <a:cs typeface="Arial"/>
              </a:rPr>
              <a:t>December</a:t>
            </a:r>
            <a:r>
              <a:rPr lang="en-US" sz="2800" dirty="0">
                <a:cs typeface="Arial"/>
              </a:rPr>
              <a:t>.</a:t>
            </a:r>
          </a:p>
          <a:p>
            <a:r>
              <a:rPr lang="en-US" sz="2800" dirty="0">
                <a:solidFill>
                  <a:srgbClr val="FF0000"/>
                </a:solidFill>
                <a:cs typeface="Arial"/>
              </a:rPr>
              <a:t>I – The word I</a:t>
            </a:r>
          </a:p>
          <a:p>
            <a:r>
              <a:rPr lang="en-US" sz="2800" dirty="0">
                <a:solidFill>
                  <a:srgbClr val="FF0000"/>
                </a:solidFill>
                <a:cs typeface="Arial"/>
              </a:rPr>
              <a:t>I</a:t>
            </a:r>
            <a:r>
              <a:rPr lang="en-US" sz="2800" dirty="0">
                <a:cs typeface="Arial"/>
              </a:rPr>
              <a:t> can't wait to open the presents </a:t>
            </a:r>
            <a:r>
              <a:rPr lang="en-US" sz="2800" dirty="0">
                <a:solidFill>
                  <a:srgbClr val="FF0000"/>
                </a:solidFill>
                <a:cs typeface="Arial"/>
              </a:rPr>
              <a:t>I</a:t>
            </a:r>
            <a:r>
              <a:rPr lang="en-US" sz="2800" dirty="0">
                <a:cs typeface="Arial"/>
              </a:rPr>
              <a:t> received.</a:t>
            </a:r>
          </a:p>
          <a:p>
            <a:r>
              <a:rPr lang="en-US" sz="2800" dirty="0">
                <a:solidFill>
                  <a:srgbClr val="FF0000"/>
                </a:solidFill>
                <a:cs typeface="Arial"/>
              </a:rPr>
              <a:t>N – Names</a:t>
            </a:r>
          </a:p>
          <a:p>
            <a:r>
              <a:rPr lang="en-US" sz="2800" dirty="0">
                <a:solidFill>
                  <a:srgbClr val="FF0000"/>
                </a:solidFill>
                <a:cs typeface="Arial"/>
              </a:rPr>
              <a:t>Proper Nouns</a:t>
            </a:r>
            <a:r>
              <a:rPr lang="en-US" sz="2800" dirty="0">
                <a:cs typeface="Arial"/>
              </a:rPr>
              <a:t> – specific people, places, and things.</a:t>
            </a:r>
          </a:p>
          <a:p>
            <a:r>
              <a:rPr lang="en-US" sz="2800" dirty="0">
                <a:solidFill>
                  <a:srgbClr val="FF0000"/>
                </a:solidFill>
                <a:cs typeface="Arial"/>
              </a:rPr>
              <a:t>T - Titles</a:t>
            </a:r>
          </a:p>
          <a:p>
            <a:r>
              <a:rPr lang="en-US" sz="2800" dirty="0">
                <a:solidFill>
                  <a:srgbClr val="FF0000"/>
                </a:solidFill>
                <a:cs typeface="Arial"/>
              </a:rPr>
              <a:t>I</a:t>
            </a:r>
            <a:r>
              <a:rPr lang="en-US" sz="2800" dirty="0">
                <a:cs typeface="Arial"/>
              </a:rPr>
              <a:t> love the movie </a:t>
            </a:r>
            <a:r>
              <a:rPr lang="en-US" sz="2800" dirty="0">
                <a:solidFill>
                  <a:srgbClr val="FF0000"/>
                </a:solidFill>
                <a:cs typeface="Arial"/>
              </a:rPr>
              <a:t>Brave</a:t>
            </a:r>
            <a:r>
              <a:rPr lang="en-US" sz="2800" dirty="0">
                <a:cs typeface="Arial"/>
              </a:rPr>
              <a:t>.</a:t>
            </a:r>
          </a:p>
          <a:p>
            <a:r>
              <a:rPr lang="en-US" sz="2800" dirty="0">
                <a:solidFill>
                  <a:srgbClr val="FF0000"/>
                </a:solidFill>
                <a:cs typeface="Arial"/>
              </a:rPr>
              <a:t>S – Starts of sentences</a:t>
            </a:r>
          </a:p>
          <a:p>
            <a:r>
              <a:rPr lang="en-US" sz="2800" dirty="0">
                <a:solidFill>
                  <a:srgbClr val="FF0000"/>
                </a:solidFill>
                <a:cs typeface="Arial"/>
              </a:rPr>
              <a:t>T</a:t>
            </a:r>
            <a:r>
              <a:rPr lang="en-US" sz="2800" dirty="0">
                <a:cs typeface="Arial"/>
              </a:rPr>
              <a:t>he first letter is </a:t>
            </a:r>
            <a:r>
              <a:rPr lang="en-US" sz="2800" b="1" dirty="0">
                <a:cs typeface="Arial"/>
              </a:rPr>
              <a:t>ALWAYS</a:t>
            </a:r>
            <a:r>
              <a:rPr lang="en-US" sz="2800" dirty="0">
                <a:cs typeface="Arial"/>
              </a:rPr>
              <a:t> capitalized in </a:t>
            </a:r>
            <a:r>
              <a:rPr lang="en-US" sz="2800" b="1" dirty="0">
                <a:cs typeface="Arial"/>
              </a:rPr>
              <a:t>EVERY</a:t>
            </a:r>
            <a:r>
              <a:rPr lang="en-US" sz="2800" dirty="0">
                <a:cs typeface="Arial"/>
              </a:rPr>
              <a:t> sentence.</a:t>
            </a:r>
          </a:p>
          <a:p>
            <a:endParaRPr lang="en-US" dirty="0"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9846177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B891EFC-48DA-43AE-82D9-66A236A13AE1}"/>
              </a:ext>
            </a:extLst>
          </p:cNvPr>
          <p:cNvSpPr txBox="1"/>
          <p:nvPr/>
        </p:nvSpPr>
        <p:spPr>
          <a:xfrm>
            <a:off x="2543907" y="2152357"/>
            <a:ext cx="710418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200" dirty="0"/>
              <a:t>Game Time!!!</a:t>
            </a:r>
          </a:p>
        </p:txBody>
      </p:sp>
    </p:spTree>
    <p:extLst>
      <p:ext uri="{BB962C8B-B14F-4D97-AF65-F5344CB8AC3E}">
        <p14:creationId xmlns:p14="http://schemas.microsoft.com/office/powerpoint/2010/main" val="740025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3B346E-825E-45C5-9335-66CD5986C8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cs typeface="Arial"/>
              </a:rPr>
              <a:t>On the bottom half of page 21,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4A1A31-632E-4D56-BA25-C43907BF72A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Autofit/>
          </a:bodyPr>
          <a:lstStyle/>
          <a:p>
            <a:r>
              <a:rPr lang="en-US" sz="3600" dirty="0">
                <a:cs typeface="Arial"/>
              </a:rPr>
              <a:t>Write three sentences:</a:t>
            </a:r>
          </a:p>
          <a:p>
            <a:r>
              <a:rPr lang="en-US" sz="3600" dirty="0">
                <a:cs typeface="Arial"/>
              </a:rPr>
              <a:t>The first sentence should have the name of a city, state, and country in it.</a:t>
            </a:r>
          </a:p>
          <a:p>
            <a:r>
              <a:rPr lang="en-US" sz="3600" dirty="0">
                <a:cs typeface="Arial"/>
              </a:rPr>
              <a:t>The second sentence should have the name of a person, month, and holiday.</a:t>
            </a:r>
          </a:p>
          <a:p>
            <a:r>
              <a:rPr lang="en-US" sz="3600" dirty="0">
                <a:cs typeface="Arial"/>
              </a:rPr>
              <a:t>The third sentence should have the name of a book title or movie title.</a:t>
            </a:r>
          </a:p>
        </p:txBody>
      </p:sp>
    </p:spTree>
    <p:extLst>
      <p:ext uri="{BB962C8B-B14F-4D97-AF65-F5344CB8AC3E}">
        <p14:creationId xmlns:p14="http://schemas.microsoft.com/office/powerpoint/2010/main" val="38069281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Diamond Grid 16x9">
  <a:themeElements>
    <a:clrScheme name="DiamondGrid">
      <a:dk1>
        <a:srgbClr val="2D2E2D"/>
      </a:dk1>
      <a:lt1>
        <a:sysClr val="window" lastClr="FFFFFF"/>
      </a:lt1>
      <a:dk2>
        <a:srgbClr val="000000"/>
      </a:dk2>
      <a:lt2>
        <a:srgbClr val="EAEAEA"/>
      </a:lt2>
      <a:accent1>
        <a:srgbClr val="D15A3E"/>
      </a:accent1>
      <a:accent2>
        <a:srgbClr val="B2B2B2"/>
      </a:accent2>
      <a:accent3>
        <a:srgbClr val="4F91A1"/>
      </a:accent3>
      <a:accent4>
        <a:srgbClr val="F0BA34"/>
      </a:accent4>
      <a:accent5>
        <a:srgbClr val="AEB733"/>
      </a:accent5>
      <a:accent6>
        <a:srgbClr val="926397"/>
      </a:accent6>
      <a:hlink>
        <a:srgbClr val="4F91A1"/>
      </a:hlink>
      <a:folHlink>
        <a:srgbClr val="808080"/>
      </a:folHlink>
    </a:clrScheme>
    <a:fontScheme name="Arial">
      <a:majorFont>
        <a:latin typeface="Aria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15_4109default" id="{E728D685-11FC-4812-BA85-57AC6F9C9F40}" vid="{BC4E008B-95FF-4815-904E-143A8EDFC1D4}"/>
    </a:ext>
  </a:extLst>
</a:theme>
</file>

<file path=ppt/theme/theme2.xml><?xml version="1.0" encoding="utf-8"?>
<a:theme xmlns:a="http://schemas.openxmlformats.org/drawingml/2006/main" name="Office Theme">
  <a:themeElements>
    <a:clrScheme name="DiamondGrid">
      <a:dk1>
        <a:srgbClr val="2D2E2D"/>
      </a:dk1>
      <a:lt1>
        <a:sysClr val="window" lastClr="FFFFFF"/>
      </a:lt1>
      <a:dk2>
        <a:srgbClr val="000000"/>
      </a:dk2>
      <a:lt2>
        <a:srgbClr val="EAEAEA"/>
      </a:lt2>
      <a:accent1>
        <a:srgbClr val="D15A3E"/>
      </a:accent1>
      <a:accent2>
        <a:srgbClr val="B2B2B2"/>
      </a:accent2>
      <a:accent3>
        <a:srgbClr val="4F91A1"/>
      </a:accent3>
      <a:accent4>
        <a:srgbClr val="F0BA34"/>
      </a:accent4>
      <a:accent5>
        <a:srgbClr val="AEB733"/>
      </a:accent5>
      <a:accent6>
        <a:srgbClr val="926397"/>
      </a:accent6>
      <a:hlink>
        <a:srgbClr val="4F91A1"/>
      </a:hlink>
      <a:folHlink>
        <a:srgbClr val="808080"/>
      </a:folHlink>
    </a:clrScheme>
    <a:fontScheme name="Arial">
      <a:majorFont>
        <a:latin typeface="Aria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57000"/>
                <a:satMod val="101000"/>
              </a:schemeClr>
            </a:gs>
            <a:gs pos="50000">
              <a:schemeClr val="phClr">
                <a:lumMod val="137000"/>
                <a:satMod val="103000"/>
              </a:schemeClr>
            </a:gs>
            <a:gs pos="100000">
              <a:schemeClr val="phClr">
                <a:lumMod val="11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18000"/>
              </a:schemeClr>
            </a:gs>
            <a:gs pos="50000">
              <a:schemeClr val="phClr">
                <a:satMod val="89000"/>
                <a:lumMod val="91000"/>
              </a:schemeClr>
            </a:gs>
            <a:gs pos="100000">
              <a:schemeClr val="phClr">
                <a:lumMod val="6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atMod val="100000"/>
                <a:shade val="0"/>
              </a:schemeClr>
            </a:gs>
            <a:gs pos="0">
              <a:scrgbClr r="0" g="0" b="0"/>
            </a:gs>
            <a:gs pos="100000">
              <a:schemeClr val="phClr">
                <a:shade val="100000"/>
                <a:sat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DiamondGrid">
      <a:dk1>
        <a:srgbClr val="2D2E2D"/>
      </a:dk1>
      <a:lt1>
        <a:sysClr val="window" lastClr="FFFFFF"/>
      </a:lt1>
      <a:dk2>
        <a:srgbClr val="000000"/>
      </a:dk2>
      <a:lt2>
        <a:srgbClr val="EAEAEA"/>
      </a:lt2>
      <a:accent1>
        <a:srgbClr val="D15A3E"/>
      </a:accent1>
      <a:accent2>
        <a:srgbClr val="B2B2B2"/>
      </a:accent2>
      <a:accent3>
        <a:srgbClr val="4F91A1"/>
      </a:accent3>
      <a:accent4>
        <a:srgbClr val="F0BA34"/>
      </a:accent4>
      <a:accent5>
        <a:srgbClr val="AEB733"/>
      </a:accent5>
      <a:accent6>
        <a:srgbClr val="926397"/>
      </a:accent6>
      <a:hlink>
        <a:srgbClr val="4F91A1"/>
      </a:hlink>
      <a:folHlink>
        <a:srgbClr val="808080"/>
      </a:folHlink>
    </a:clrScheme>
    <a:fontScheme name="Arial">
      <a:majorFont>
        <a:latin typeface="Aria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57000"/>
                <a:satMod val="101000"/>
              </a:schemeClr>
            </a:gs>
            <a:gs pos="50000">
              <a:schemeClr val="phClr">
                <a:lumMod val="137000"/>
                <a:satMod val="103000"/>
              </a:schemeClr>
            </a:gs>
            <a:gs pos="100000">
              <a:schemeClr val="phClr">
                <a:lumMod val="11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18000"/>
              </a:schemeClr>
            </a:gs>
            <a:gs pos="50000">
              <a:schemeClr val="phClr">
                <a:satMod val="89000"/>
                <a:lumMod val="91000"/>
              </a:schemeClr>
            </a:gs>
            <a:gs pos="100000">
              <a:schemeClr val="phClr">
                <a:lumMod val="6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atMod val="100000"/>
                <a:shade val="0"/>
              </a:schemeClr>
            </a:gs>
            <a:gs pos="0">
              <a:scrgbClr r="0" g="0" b="0"/>
            </a:gs>
            <a:gs pos="100000">
              <a:schemeClr val="phClr">
                <a:shade val="100000"/>
                <a:sat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C1D5F340F01F94FA2FD29A5E6DC872E" ma:contentTypeVersion="0" ma:contentTypeDescription="Create a new document." ma:contentTypeScope="" ma:versionID="141aba3b8f8cb7f331be6546df69db50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f8e4ef66d87525153bd8907774ed28f8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5B928D1E-68BA-412E-B34A-7160A7263FC7}">
  <ds:schemaRefs>
    <ds:schemaRef ds:uri="http://schemas.microsoft.com/office/2006/documentManagement/types"/>
    <ds:schemaRef ds:uri="http://purl.org/dc/terms/"/>
    <ds:schemaRef ds:uri="http://schemas.openxmlformats.org/package/2006/metadata/core-properties"/>
    <ds:schemaRef ds:uri="http://purl.org/dc/dcmitype/"/>
    <ds:schemaRef ds:uri="http://schemas.microsoft.com/office/infopath/2007/PartnerControls"/>
    <ds:schemaRef ds:uri="http://purl.org/dc/elements/1.1/"/>
    <ds:schemaRef ds:uri="http://schemas.microsoft.com/office/2006/metadata/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17BDA8A7-0CEB-4225-87B6-CC21A8611889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64DF5C83-574F-4252-A4F8-E258C190AA3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103</Words>
  <Application>Microsoft Office PowerPoint</Application>
  <PresentationFormat>Widescreen</PresentationFormat>
  <Paragraphs>25</Paragraphs>
  <Slides>6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8" baseType="lpstr">
      <vt:lpstr>Arial</vt:lpstr>
      <vt:lpstr>Diamond Grid 16x9</vt:lpstr>
      <vt:lpstr>Capitalization Rules</vt:lpstr>
      <vt:lpstr>PowerPoint Presentation</vt:lpstr>
      <vt:lpstr>Turn to page 21 in your notebooks.</vt:lpstr>
      <vt:lpstr>Capitalization Rules:  Capitalize your M.I.N.T.S.</vt:lpstr>
      <vt:lpstr>PowerPoint Presentation</vt:lpstr>
      <vt:lpstr>On the bottom half of page 21,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Title Layout</dc:title>
  <dc:creator/>
  <cp:lastModifiedBy/>
  <cp:revision>168</cp:revision>
  <dcterms:created xsi:type="dcterms:W3CDTF">2012-06-18T16:53:33Z</dcterms:created>
  <dcterms:modified xsi:type="dcterms:W3CDTF">2019-09-16T19:58:02Z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0x0101007C1D5F340F01F94FA2FD29A5E6DC872E</vt:lpwstr>
  </property>
  <property fmtid="{D5CDD505-2E9C-101B-9397-08002B2CF9AE}" pid="3" name="InternalTags">
    <vt:lpwstr/>
  </property>
  <property fmtid="{D5CDD505-2E9C-101B-9397-08002B2CF9AE}" pid="4" name="FeatureTags">
    <vt:lpwstr/>
  </property>
  <property fmtid="{D5CDD505-2E9C-101B-9397-08002B2CF9AE}" pid="5" name="LocalizationTags">
    <vt:lpwstr/>
  </property>
  <property fmtid="{D5CDD505-2E9C-101B-9397-08002B2CF9AE}" pid="6" name="ScenarioTags">
    <vt:lpwstr/>
  </property>
  <property fmtid="{D5CDD505-2E9C-101B-9397-08002B2CF9AE}" pid="7" name="CampaignTags">
    <vt:lpwstr/>
  </property>
</Properties>
</file>